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7"/>
  </p:notesMasterIdLst>
  <p:sldIdLst>
    <p:sldId id="256" r:id="rId2"/>
    <p:sldId id="262" r:id="rId3"/>
    <p:sldId id="257" r:id="rId4"/>
    <p:sldId id="258" r:id="rId5"/>
    <p:sldId id="259" r:id="rId6"/>
    <p:sldId id="260" r:id="rId7"/>
    <p:sldId id="261" r:id="rId8"/>
    <p:sldId id="267" r:id="rId9"/>
    <p:sldId id="266" r:id="rId10"/>
    <p:sldId id="265" r:id="rId11"/>
    <p:sldId id="263" r:id="rId12"/>
    <p:sldId id="264"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CEFA"/>
    <a:srgbClr val="F5A9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2859A6-94BF-4B90-A286-C4B5BDF2CC38}" v="48" dt="2024-11-13T17:11:28.8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varScale="1">
        <p:scale>
          <a:sx n="91" d="100"/>
          <a:sy n="91" d="100"/>
        </p:scale>
        <p:origin x="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YOUNG 24012666" userId="b6c2c785-82d6-4a62-a9b3-907ef1c30d32" providerId="ADAL" clId="{C72859A6-94BF-4B90-A286-C4B5BDF2CC38}"/>
    <pc:docChg chg="undo custSel addSld delSld modSld sldOrd">
      <pc:chgData name="CHLOE YOUNG 24012666" userId="b6c2c785-82d6-4a62-a9b3-907ef1c30d32" providerId="ADAL" clId="{C72859A6-94BF-4B90-A286-C4B5BDF2CC38}" dt="2024-11-13T17:23:07.205" v="3985" actId="33524"/>
      <pc:docMkLst>
        <pc:docMk/>
      </pc:docMkLst>
      <pc:sldChg chg="addSp modSp mod">
        <pc:chgData name="CHLOE YOUNG 24012666" userId="b6c2c785-82d6-4a62-a9b3-907ef1c30d32" providerId="ADAL" clId="{C72859A6-94BF-4B90-A286-C4B5BDF2CC38}" dt="2024-11-13T12:21:31.699" v="898" actId="732"/>
        <pc:sldMkLst>
          <pc:docMk/>
          <pc:sldMk cId="481521323" sldId="256"/>
        </pc:sldMkLst>
        <pc:spChg chg="mod">
          <ac:chgData name="CHLOE YOUNG 24012666" userId="b6c2c785-82d6-4a62-a9b3-907ef1c30d32" providerId="ADAL" clId="{C72859A6-94BF-4B90-A286-C4B5BDF2CC38}" dt="2024-11-13T12:14:15.512" v="881" actId="1076"/>
          <ac:spMkLst>
            <pc:docMk/>
            <pc:sldMk cId="481521323" sldId="256"/>
            <ac:spMk id="2" creationId="{C63A0C52-7623-72F8-9B39-CF7CC7B0B4FA}"/>
          </ac:spMkLst>
        </pc:spChg>
        <pc:spChg chg="add">
          <ac:chgData name="CHLOE YOUNG 24012666" userId="b6c2c785-82d6-4a62-a9b3-907ef1c30d32" providerId="ADAL" clId="{C72859A6-94BF-4B90-A286-C4B5BDF2CC38}" dt="2024-11-13T12:14:01.167" v="877"/>
          <ac:spMkLst>
            <pc:docMk/>
            <pc:sldMk cId="481521323" sldId="256"/>
            <ac:spMk id="6" creationId="{50EC2B59-7CAC-AD06-D855-AE953733462A}"/>
          </ac:spMkLst>
        </pc:spChg>
        <pc:spChg chg="add mod">
          <ac:chgData name="CHLOE YOUNG 24012666" userId="b6c2c785-82d6-4a62-a9b3-907ef1c30d32" providerId="ADAL" clId="{C72859A6-94BF-4B90-A286-C4B5BDF2CC38}" dt="2024-11-13T12:14:13.122" v="879"/>
          <ac:spMkLst>
            <pc:docMk/>
            <pc:sldMk cId="481521323" sldId="256"/>
            <ac:spMk id="7" creationId="{90497CFB-9EB7-555B-ECF1-B7E33856F6EA}"/>
          </ac:spMkLst>
        </pc:spChg>
        <pc:spChg chg="add mod">
          <ac:chgData name="CHLOE YOUNG 24012666" userId="b6c2c785-82d6-4a62-a9b3-907ef1c30d32" providerId="ADAL" clId="{C72859A6-94BF-4B90-A286-C4B5BDF2CC38}" dt="2024-11-13T12:14:35.123" v="885"/>
          <ac:spMkLst>
            <pc:docMk/>
            <pc:sldMk cId="481521323" sldId="256"/>
            <ac:spMk id="8" creationId="{F57A43E9-54FA-C749-4BEE-28F43E6C7B23}"/>
          </ac:spMkLst>
        </pc:spChg>
        <pc:spChg chg="add mod">
          <ac:chgData name="CHLOE YOUNG 24012666" userId="b6c2c785-82d6-4a62-a9b3-907ef1c30d32" providerId="ADAL" clId="{C72859A6-94BF-4B90-A286-C4B5BDF2CC38}" dt="2024-11-13T12:16:51.985" v="887"/>
          <ac:spMkLst>
            <pc:docMk/>
            <pc:sldMk cId="481521323" sldId="256"/>
            <ac:spMk id="9" creationId="{4C1B6366-4E3C-B97F-A967-C1DCD7B1343F}"/>
          </ac:spMkLst>
        </pc:spChg>
        <pc:picChg chg="add mod modCrop">
          <ac:chgData name="CHLOE YOUNG 24012666" userId="b6c2c785-82d6-4a62-a9b3-907ef1c30d32" providerId="ADAL" clId="{C72859A6-94BF-4B90-A286-C4B5BDF2CC38}" dt="2024-11-13T12:21:31.699" v="898" actId="732"/>
          <ac:picMkLst>
            <pc:docMk/>
            <pc:sldMk cId="481521323" sldId="256"/>
            <ac:picMk id="3" creationId="{03053334-26A5-741C-7A46-30979568C7B6}"/>
          </ac:picMkLst>
        </pc:picChg>
        <pc:picChg chg="add mod">
          <ac:chgData name="CHLOE YOUNG 24012666" userId="b6c2c785-82d6-4a62-a9b3-907ef1c30d32" providerId="ADAL" clId="{C72859A6-94BF-4B90-A286-C4B5BDF2CC38}" dt="2024-11-13T12:19:02.229" v="894" actId="14100"/>
          <ac:picMkLst>
            <pc:docMk/>
            <pc:sldMk cId="481521323" sldId="256"/>
            <ac:picMk id="10" creationId="{BDCCC43B-585A-4ECC-131A-214C5BA7842E}"/>
          </ac:picMkLst>
        </pc:picChg>
      </pc:sldChg>
      <pc:sldChg chg="addSp modSp mod">
        <pc:chgData name="CHLOE YOUNG 24012666" userId="b6c2c785-82d6-4a62-a9b3-907ef1c30d32" providerId="ADAL" clId="{C72859A6-94BF-4B90-A286-C4B5BDF2CC38}" dt="2024-11-13T12:24:53.398" v="920"/>
        <pc:sldMkLst>
          <pc:docMk/>
          <pc:sldMk cId="2719005171" sldId="257"/>
        </pc:sldMkLst>
        <pc:picChg chg="add mod">
          <ac:chgData name="CHLOE YOUNG 24012666" userId="b6c2c785-82d6-4a62-a9b3-907ef1c30d32" providerId="ADAL" clId="{C72859A6-94BF-4B90-A286-C4B5BDF2CC38}" dt="2024-11-13T12:23:39.638" v="902" actId="1076"/>
          <ac:picMkLst>
            <pc:docMk/>
            <pc:sldMk cId="2719005171" sldId="257"/>
            <ac:picMk id="4" creationId="{4B872FD7-524D-F136-3DE6-6DC6F1FD4D18}"/>
          </ac:picMkLst>
        </pc:picChg>
        <pc:picChg chg="add mod">
          <ac:chgData name="CHLOE YOUNG 24012666" userId="b6c2c785-82d6-4a62-a9b3-907ef1c30d32" providerId="ADAL" clId="{C72859A6-94BF-4B90-A286-C4B5BDF2CC38}" dt="2024-11-13T12:24:53.398" v="920"/>
          <ac:picMkLst>
            <pc:docMk/>
            <pc:sldMk cId="2719005171" sldId="257"/>
            <ac:picMk id="5" creationId="{B0274D4C-996A-1BE3-293C-AA1B76AA0981}"/>
          </ac:picMkLst>
        </pc:picChg>
      </pc:sldChg>
      <pc:sldChg chg="addSp modSp mod">
        <pc:chgData name="CHLOE YOUNG 24012666" userId="b6c2c785-82d6-4a62-a9b3-907ef1c30d32" providerId="ADAL" clId="{C72859A6-94BF-4B90-A286-C4B5BDF2CC38}" dt="2024-11-13T12:24:54.793" v="921"/>
        <pc:sldMkLst>
          <pc:docMk/>
          <pc:sldMk cId="3832541762" sldId="258"/>
        </pc:sldMkLst>
        <pc:picChg chg="add mod">
          <ac:chgData name="CHLOE YOUNG 24012666" userId="b6c2c785-82d6-4a62-a9b3-907ef1c30d32" providerId="ADAL" clId="{C72859A6-94BF-4B90-A286-C4B5BDF2CC38}" dt="2024-11-13T12:23:46.488" v="904" actId="1076"/>
          <ac:picMkLst>
            <pc:docMk/>
            <pc:sldMk cId="3832541762" sldId="258"/>
            <ac:picMk id="4" creationId="{5CFD5FDA-64D8-B554-42E4-552EA789FC25}"/>
          </ac:picMkLst>
        </pc:picChg>
        <pc:picChg chg="add mod">
          <ac:chgData name="CHLOE YOUNG 24012666" userId="b6c2c785-82d6-4a62-a9b3-907ef1c30d32" providerId="ADAL" clId="{C72859A6-94BF-4B90-A286-C4B5BDF2CC38}" dt="2024-11-13T12:24:54.793" v="921"/>
          <ac:picMkLst>
            <pc:docMk/>
            <pc:sldMk cId="3832541762" sldId="258"/>
            <ac:picMk id="5" creationId="{239D7F8D-7668-0747-08FC-671F5D927A61}"/>
          </ac:picMkLst>
        </pc:picChg>
      </pc:sldChg>
      <pc:sldChg chg="addSp modSp">
        <pc:chgData name="CHLOE YOUNG 24012666" userId="b6c2c785-82d6-4a62-a9b3-907ef1c30d32" providerId="ADAL" clId="{C72859A6-94BF-4B90-A286-C4B5BDF2CC38}" dt="2024-11-13T12:24:55.592" v="922"/>
        <pc:sldMkLst>
          <pc:docMk/>
          <pc:sldMk cId="1938078799" sldId="259"/>
        </pc:sldMkLst>
        <pc:picChg chg="add mod">
          <ac:chgData name="CHLOE YOUNG 24012666" userId="b6c2c785-82d6-4a62-a9b3-907ef1c30d32" providerId="ADAL" clId="{C72859A6-94BF-4B90-A286-C4B5BDF2CC38}" dt="2024-11-13T12:23:56.778" v="907"/>
          <ac:picMkLst>
            <pc:docMk/>
            <pc:sldMk cId="1938078799" sldId="259"/>
            <ac:picMk id="4" creationId="{AEE7FD9E-2D8C-989E-F8CE-21AD0563EA91}"/>
          </ac:picMkLst>
        </pc:picChg>
        <pc:picChg chg="add mod">
          <ac:chgData name="CHLOE YOUNG 24012666" userId="b6c2c785-82d6-4a62-a9b3-907ef1c30d32" providerId="ADAL" clId="{C72859A6-94BF-4B90-A286-C4B5BDF2CC38}" dt="2024-11-13T12:24:55.592" v="922"/>
          <ac:picMkLst>
            <pc:docMk/>
            <pc:sldMk cId="1938078799" sldId="259"/>
            <ac:picMk id="5" creationId="{59590325-4235-F8F0-62A8-32072724AE77}"/>
          </ac:picMkLst>
        </pc:picChg>
      </pc:sldChg>
      <pc:sldChg chg="addSp modSp">
        <pc:chgData name="CHLOE YOUNG 24012666" userId="b6c2c785-82d6-4a62-a9b3-907ef1c30d32" providerId="ADAL" clId="{C72859A6-94BF-4B90-A286-C4B5BDF2CC38}" dt="2024-11-13T12:24:56.848" v="923"/>
        <pc:sldMkLst>
          <pc:docMk/>
          <pc:sldMk cId="846750222" sldId="260"/>
        </pc:sldMkLst>
        <pc:picChg chg="add mod">
          <ac:chgData name="CHLOE YOUNG 24012666" userId="b6c2c785-82d6-4a62-a9b3-907ef1c30d32" providerId="ADAL" clId="{C72859A6-94BF-4B90-A286-C4B5BDF2CC38}" dt="2024-11-13T12:23:58.428" v="908"/>
          <ac:picMkLst>
            <pc:docMk/>
            <pc:sldMk cId="846750222" sldId="260"/>
            <ac:picMk id="4" creationId="{735F60BD-C4ED-0FB1-1938-43E32B08A540}"/>
          </ac:picMkLst>
        </pc:picChg>
        <pc:picChg chg="add mod">
          <ac:chgData name="CHLOE YOUNG 24012666" userId="b6c2c785-82d6-4a62-a9b3-907ef1c30d32" providerId="ADAL" clId="{C72859A6-94BF-4B90-A286-C4B5BDF2CC38}" dt="2024-11-13T12:24:56.848" v="923"/>
          <ac:picMkLst>
            <pc:docMk/>
            <pc:sldMk cId="846750222" sldId="260"/>
            <ac:picMk id="5" creationId="{988DF3D1-5FBB-A0F3-8D3B-A4A8BFF31B5A}"/>
          </ac:picMkLst>
        </pc:picChg>
      </pc:sldChg>
      <pc:sldChg chg="addSp modSp">
        <pc:chgData name="CHLOE YOUNG 24012666" userId="b6c2c785-82d6-4a62-a9b3-907ef1c30d32" providerId="ADAL" clId="{C72859A6-94BF-4B90-A286-C4B5BDF2CC38}" dt="2024-11-13T12:24:57.818" v="924"/>
        <pc:sldMkLst>
          <pc:docMk/>
          <pc:sldMk cId="1015502634" sldId="261"/>
        </pc:sldMkLst>
        <pc:picChg chg="add mod">
          <ac:chgData name="CHLOE YOUNG 24012666" userId="b6c2c785-82d6-4a62-a9b3-907ef1c30d32" providerId="ADAL" clId="{C72859A6-94BF-4B90-A286-C4B5BDF2CC38}" dt="2024-11-13T12:23:59.537" v="909"/>
          <ac:picMkLst>
            <pc:docMk/>
            <pc:sldMk cId="1015502634" sldId="261"/>
            <ac:picMk id="4" creationId="{C55598B1-87A2-DA5A-655B-45AC76EF221A}"/>
          </ac:picMkLst>
        </pc:picChg>
        <pc:picChg chg="add mod">
          <ac:chgData name="CHLOE YOUNG 24012666" userId="b6c2c785-82d6-4a62-a9b3-907ef1c30d32" providerId="ADAL" clId="{C72859A6-94BF-4B90-A286-C4B5BDF2CC38}" dt="2024-11-13T12:24:57.818" v="924"/>
          <ac:picMkLst>
            <pc:docMk/>
            <pc:sldMk cId="1015502634" sldId="261"/>
            <ac:picMk id="5" creationId="{954839E6-BE2D-2577-016E-C3C9B519294B}"/>
          </ac:picMkLst>
        </pc:picChg>
      </pc:sldChg>
      <pc:sldChg chg="addSp modSp mod">
        <pc:chgData name="CHLOE YOUNG 24012666" userId="b6c2c785-82d6-4a62-a9b3-907ef1c30d32" providerId="ADAL" clId="{C72859A6-94BF-4B90-A286-C4B5BDF2CC38}" dt="2024-11-13T12:24:51.385" v="919"/>
        <pc:sldMkLst>
          <pc:docMk/>
          <pc:sldMk cId="2885901381" sldId="262"/>
        </pc:sldMkLst>
        <pc:picChg chg="add mod">
          <ac:chgData name="CHLOE YOUNG 24012666" userId="b6c2c785-82d6-4a62-a9b3-907ef1c30d32" providerId="ADAL" clId="{C72859A6-94BF-4B90-A286-C4B5BDF2CC38}" dt="2024-11-13T12:23:33.169" v="900" actId="1076"/>
          <ac:picMkLst>
            <pc:docMk/>
            <pc:sldMk cId="2885901381" sldId="262"/>
            <ac:picMk id="4" creationId="{366A6CA0-3430-DCDF-D6CB-18C82CA0B810}"/>
          </ac:picMkLst>
        </pc:picChg>
        <pc:picChg chg="add mod">
          <ac:chgData name="CHLOE YOUNG 24012666" userId="b6c2c785-82d6-4a62-a9b3-907ef1c30d32" providerId="ADAL" clId="{C72859A6-94BF-4B90-A286-C4B5BDF2CC38}" dt="2024-11-13T12:24:51.385" v="919"/>
          <ac:picMkLst>
            <pc:docMk/>
            <pc:sldMk cId="2885901381" sldId="262"/>
            <ac:picMk id="5" creationId="{7E3427D0-91BC-A784-8181-6F97D779697C}"/>
          </ac:picMkLst>
        </pc:picChg>
      </pc:sldChg>
      <pc:sldChg chg="addSp delSp modSp mod setBg modClrScheme chgLayout">
        <pc:chgData name="CHLOE YOUNG 24012666" userId="b6c2c785-82d6-4a62-a9b3-907ef1c30d32" providerId="ADAL" clId="{C72859A6-94BF-4B90-A286-C4B5BDF2CC38}" dt="2024-11-13T12:25:01.618" v="928"/>
        <pc:sldMkLst>
          <pc:docMk/>
          <pc:sldMk cId="112394844" sldId="263"/>
        </pc:sldMkLst>
        <pc:spChg chg="mod ord">
          <ac:chgData name="CHLOE YOUNG 24012666" userId="b6c2c785-82d6-4a62-a9b3-907ef1c30d32" providerId="ADAL" clId="{C72859A6-94BF-4B90-A286-C4B5BDF2CC38}" dt="2024-11-13T02:15:53.673" v="858" actId="313"/>
          <ac:spMkLst>
            <pc:docMk/>
            <pc:sldMk cId="112394844" sldId="263"/>
            <ac:spMk id="2" creationId="{2307E788-A650-17B7-78F6-D3A5A6EF79D9}"/>
          </ac:spMkLst>
        </pc:spChg>
        <pc:spChg chg="del mod ord">
          <ac:chgData name="CHLOE YOUNG 24012666" userId="b6c2c785-82d6-4a62-a9b3-907ef1c30d32" providerId="ADAL" clId="{C72859A6-94BF-4B90-A286-C4B5BDF2CC38}" dt="2024-11-13T01:49:40.127" v="52" actId="700"/>
          <ac:spMkLst>
            <pc:docMk/>
            <pc:sldMk cId="112394844" sldId="263"/>
            <ac:spMk id="3" creationId="{90C1D52F-3DC2-3132-0ADA-182CF9E930BA}"/>
          </ac:spMkLst>
        </pc:spChg>
        <pc:spChg chg="add mod ord">
          <ac:chgData name="CHLOE YOUNG 24012666" userId="b6c2c785-82d6-4a62-a9b3-907ef1c30d32" providerId="ADAL" clId="{C72859A6-94BF-4B90-A286-C4B5BDF2CC38}" dt="2024-11-13T02:16:18.522" v="871" actId="20577"/>
          <ac:spMkLst>
            <pc:docMk/>
            <pc:sldMk cId="112394844" sldId="263"/>
            <ac:spMk id="4" creationId="{FBCAB6B5-B9B2-A3A3-C775-067EAF7DF421}"/>
          </ac:spMkLst>
        </pc:spChg>
        <pc:picChg chg="add mod">
          <ac:chgData name="CHLOE YOUNG 24012666" userId="b6c2c785-82d6-4a62-a9b3-907ef1c30d32" providerId="ADAL" clId="{C72859A6-94BF-4B90-A286-C4B5BDF2CC38}" dt="2024-11-13T12:24:04.778" v="913"/>
          <ac:picMkLst>
            <pc:docMk/>
            <pc:sldMk cId="112394844" sldId="263"/>
            <ac:picMk id="3" creationId="{4360D0EC-D838-C3B8-38FA-5D17EF09E6EC}"/>
          </ac:picMkLst>
        </pc:picChg>
        <pc:picChg chg="add mod">
          <ac:chgData name="CHLOE YOUNG 24012666" userId="b6c2c785-82d6-4a62-a9b3-907ef1c30d32" providerId="ADAL" clId="{C72859A6-94BF-4B90-A286-C4B5BDF2CC38}" dt="2024-11-13T12:25:01.618" v="928"/>
          <ac:picMkLst>
            <pc:docMk/>
            <pc:sldMk cId="112394844" sldId="263"/>
            <ac:picMk id="5" creationId="{0FB8D82A-5610-47FD-698A-823752686604}"/>
          </ac:picMkLst>
        </pc:picChg>
      </pc:sldChg>
      <pc:sldChg chg="addSp modSp mod">
        <pc:chgData name="CHLOE YOUNG 24012666" userId="b6c2c785-82d6-4a62-a9b3-907ef1c30d32" providerId="ADAL" clId="{C72859A6-94BF-4B90-A286-C4B5BDF2CC38}" dt="2024-11-13T15:32:59.198" v="1620" actId="3064"/>
        <pc:sldMkLst>
          <pc:docMk/>
          <pc:sldMk cId="3982721854" sldId="264"/>
        </pc:sldMkLst>
        <pc:spChg chg="mod">
          <ac:chgData name="CHLOE YOUNG 24012666" userId="b6c2c785-82d6-4a62-a9b3-907ef1c30d32" providerId="ADAL" clId="{C72859A6-94BF-4B90-A286-C4B5BDF2CC38}" dt="2024-11-13T15:32:59.198" v="1620" actId="3064"/>
          <ac:spMkLst>
            <pc:docMk/>
            <pc:sldMk cId="3982721854" sldId="264"/>
            <ac:spMk id="3" creationId="{22444C13-37A4-3113-A8BE-22FE09CE0A69}"/>
          </ac:spMkLst>
        </pc:spChg>
        <pc:picChg chg="add mod">
          <ac:chgData name="CHLOE YOUNG 24012666" userId="b6c2c785-82d6-4a62-a9b3-907ef1c30d32" providerId="ADAL" clId="{C72859A6-94BF-4B90-A286-C4B5BDF2CC38}" dt="2024-11-13T12:24:06.198" v="914"/>
          <ac:picMkLst>
            <pc:docMk/>
            <pc:sldMk cId="3982721854" sldId="264"/>
            <ac:picMk id="4" creationId="{91C1985A-2D4C-D222-487F-EE8B851E2211}"/>
          </ac:picMkLst>
        </pc:picChg>
        <pc:picChg chg="add mod">
          <ac:chgData name="CHLOE YOUNG 24012666" userId="b6c2c785-82d6-4a62-a9b3-907ef1c30d32" providerId="ADAL" clId="{C72859A6-94BF-4B90-A286-C4B5BDF2CC38}" dt="2024-11-13T12:25:02.899" v="929"/>
          <ac:picMkLst>
            <pc:docMk/>
            <pc:sldMk cId="3982721854" sldId="264"/>
            <ac:picMk id="5" creationId="{730FE9D0-0E11-5519-F521-C2754F0AF547}"/>
          </ac:picMkLst>
        </pc:picChg>
      </pc:sldChg>
      <pc:sldChg chg="addSp modSp mod ord setBg">
        <pc:chgData name="CHLOE YOUNG 24012666" userId="b6c2c785-82d6-4a62-a9b3-907ef1c30d32" providerId="ADAL" clId="{C72859A6-94BF-4B90-A286-C4B5BDF2CC38}" dt="2024-11-13T12:25:00.588" v="927"/>
        <pc:sldMkLst>
          <pc:docMk/>
          <pc:sldMk cId="339253219" sldId="265"/>
        </pc:sldMkLst>
        <pc:spChg chg="mod">
          <ac:chgData name="CHLOE YOUNG 24012666" userId="b6c2c785-82d6-4a62-a9b3-907ef1c30d32" providerId="ADAL" clId="{C72859A6-94BF-4B90-A286-C4B5BDF2CC38}" dt="2024-11-13T01:49:24.213" v="51" actId="207"/>
          <ac:spMkLst>
            <pc:docMk/>
            <pc:sldMk cId="339253219" sldId="265"/>
            <ac:spMk id="2" creationId="{DA15E182-CB91-8F90-6990-6D3FC64BA992}"/>
          </ac:spMkLst>
        </pc:spChg>
        <pc:spChg chg="mod">
          <ac:chgData name="CHLOE YOUNG 24012666" userId="b6c2c785-82d6-4a62-a9b3-907ef1c30d32" providerId="ADAL" clId="{C72859A6-94BF-4B90-A286-C4B5BDF2CC38}" dt="2024-11-13T01:49:18.602" v="50" actId="207"/>
          <ac:spMkLst>
            <pc:docMk/>
            <pc:sldMk cId="339253219" sldId="265"/>
            <ac:spMk id="3" creationId="{B23CF385-2FA1-AC63-C669-0C0B2A96790E}"/>
          </ac:spMkLst>
        </pc:spChg>
        <pc:picChg chg="add mod">
          <ac:chgData name="CHLOE YOUNG 24012666" userId="b6c2c785-82d6-4a62-a9b3-907ef1c30d32" providerId="ADAL" clId="{C72859A6-94BF-4B90-A286-C4B5BDF2CC38}" dt="2024-11-13T12:24:03.538" v="912"/>
          <ac:picMkLst>
            <pc:docMk/>
            <pc:sldMk cId="339253219" sldId="265"/>
            <ac:picMk id="4" creationId="{C468D0CD-5804-F781-7F61-ED151B69383A}"/>
          </ac:picMkLst>
        </pc:picChg>
        <pc:picChg chg="add mod">
          <ac:chgData name="CHLOE YOUNG 24012666" userId="b6c2c785-82d6-4a62-a9b3-907ef1c30d32" providerId="ADAL" clId="{C72859A6-94BF-4B90-A286-C4B5BDF2CC38}" dt="2024-11-13T12:25:00.588" v="927"/>
          <ac:picMkLst>
            <pc:docMk/>
            <pc:sldMk cId="339253219" sldId="265"/>
            <ac:picMk id="5" creationId="{3E122577-E17B-373C-7DD7-DEB24901111F}"/>
          </ac:picMkLst>
        </pc:picChg>
      </pc:sldChg>
      <pc:sldChg chg="addSp modSp ord setBg">
        <pc:chgData name="CHLOE YOUNG 24012666" userId="b6c2c785-82d6-4a62-a9b3-907ef1c30d32" providerId="ADAL" clId="{C72859A6-94BF-4B90-A286-C4B5BDF2CC38}" dt="2024-11-13T12:24:59.599" v="926"/>
        <pc:sldMkLst>
          <pc:docMk/>
          <pc:sldMk cId="999528326" sldId="266"/>
        </pc:sldMkLst>
        <pc:picChg chg="add mod">
          <ac:chgData name="CHLOE YOUNG 24012666" userId="b6c2c785-82d6-4a62-a9b3-907ef1c30d32" providerId="ADAL" clId="{C72859A6-94BF-4B90-A286-C4B5BDF2CC38}" dt="2024-11-13T12:24:02.306" v="911"/>
          <ac:picMkLst>
            <pc:docMk/>
            <pc:sldMk cId="999528326" sldId="266"/>
            <ac:picMk id="4" creationId="{FEE502CE-CDA4-9508-1966-04D7078EA19A}"/>
          </ac:picMkLst>
        </pc:picChg>
        <pc:picChg chg="add mod">
          <ac:chgData name="CHLOE YOUNG 24012666" userId="b6c2c785-82d6-4a62-a9b3-907ef1c30d32" providerId="ADAL" clId="{C72859A6-94BF-4B90-A286-C4B5BDF2CC38}" dt="2024-11-13T12:24:59.599" v="926"/>
          <ac:picMkLst>
            <pc:docMk/>
            <pc:sldMk cId="999528326" sldId="266"/>
            <ac:picMk id="5" creationId="{97A35D23-A851-A630-C784-41146D96713C}"/>
          </ac:picMkLst>
        </pc:picChg>
      </pc:sldChg>
      <pc:sldChg chg="addSp modSp mod">
        <pc:chgData name="CHLOE YOUNG 24012666" userId="b6c2c785-82d6-4a62-a9b3-907ef1c30d32" providerId="ADAL" clId="{C72859A6-94BF-4B90-A286-C4B5BDF2CC38}" dt="2024-11-13T12:24:58.724" v="925"/>
        <pc:sldMkLst>
          <pc:docMk/>
          <pc:sldMk cId="2190613806" sldId="267"/>
        </pc:sldMkLst>
        <pc:spChg chg="mod">
          <ac:chgData name="CHLOE YOUNG 24012666" userId="b6c2c785-82d6-4a62-a9b3-907ef1c30d32" providerId="ADAL" clId="{C72859A6-94BF-4B90-A286-C4B5BDF2CC38}" dt="2024-11-13T01:51:17.781" v="75" actId="1076"/>
          <ac:spMkLst>
            <pc:docMk/>
            <pc:sldMk cId="2190613806" sldId="267"/>
            <ac:spMk id="2" creationId="{409BBA4B-B378-44CC-CC5C-F0D64DACC6E3}"/>
          </ac:spMkLst>
        </pc:spChg>
        <pc:spChg chg="mod">
          <ac:chgData name="CHLOE YOUNG 24012666" userId="b6c2c785-82d6-4a62-a9b3-907ef1c30d32" providerId="ADAL" clId="{C72859A6-94BF-4B90-A286-C4B5BDF2CC38}" dt="2024-11-13T02:11:01.878" v="765" actId="3064"/>
          <ac:spMkLst>
            <pc:docMk/>
            <pc:sldMk cId="2190613806" sldId="267"/>
            <ac:spMk id="3" creationId="{CF4054F0-2DF3-44B7-AE23-7F0B2ED38E76}"/>
          </ac:spMkLst>
        </pc:spChg>
        <pc:picChg chg="add mod">
          <ac:chgData name="CHLOE YOUNG 24012666" userId="b6c2c785-82d6-4a62-a9b3-907ef1c30d32" providerId="ADAL" clId="{C72859A6-94BF-4B90-A286-C4B5BDF2CC38}" dt="2024-11-13T12:24:01.318" v="910"/>
          <ac:picMkLst>
            <pc:docMk/>
            <pc:sldMk cId="2190613806" sldId="267"/>
            <ac:picMk id="4" creationId="{6D661979-E700-A1DA-22D7-65412E2302B7}"/>
          </ac:picMkLst>
        </pc:picChg>
        <pc:picChg chg="add mod">
          <ac:chgData name="CHLOE YOUNG 24012666" userId="b6c2c785-82d6-4a62-a9b3-907ef1c30d32" providerId="ADAL" clId="{C72859A6-94BF-4B90-A286-C4B5BDF2CC38}" dt="2024-11-13T12:24:58.724" v="925"/>
          <ac:picMkLst>
            <pc:docMk/>
            <pc:sldMk cId="2190613806" sldId="267"/>
            <ac:picMk id="5" creationId="{19468DD0-B502-DD99-C82E-01D308997F4B}"/>
          </ac:picMkLst>
        </pc:picChg>
      </pc:sldChg>
      <pc:sldChg chg="addSp modSp mod">
        <pc:chgData name="CHLOE YOUNG 24012666" userId="b6c2c785-82d6-4a62-a9b3-907ef1c30d32" providerId="ADAL" clId="{C72859A6-94BF-4B90-A286-C4B5BDF2CC38}" dt="2024-11-13T17:23:07.205" v="3985" actId="33524"/>
        <pc:sldMkLst>
          <pc:docMk/>
          <pc:sldMk cId="4232612371" sldId="268"/>
        </pc:sldMkLst>
        <pc:spChg chg="mod">
          <ac:chgData name="CHLOE YOUNG 24012666" userId="b6c2c785-82d6-4a62-a9b3-907ef1c30d32" providerId="ADAL" clId="{C72859A6-94BF-4B90-A286-C4B5BDF2CC38}" dt="2024-11-13T01:47:42.529" v="16" actId="20577"/>
          <ac:spMkLst>
            <pc:docMk/>
            <pc:sldMk cId="4232612371" sldId="268"/>
            <ac:spMk id="2" creationId="{5510C54A-36BA-2680-4964-A82C6089CD0C}"/>
          </ac:spMkLst>
        </pc:spChg>
        <pc:spChg chg="mod">
          <ac:chgData name="CHLOE YOUNG 24012666" userId="b6c2c785-82d6-4a62-a9b3-907ef1c30d32" providerId="ADAL" clId="{C72859A6-94BF-4B90-A286-C4B5BDF2CC38}" dt="2024-11-13T17:23:07.205" v="3985" actId="33524"/>
          <ac:spMkLst>
            <pc:docMk/>
            <pc:sldMk cId="4232612371" sldId="268"/>
            <ac:spMk id="3" creationId="{B3B9CA08-4B10-B5A5-7B4E-8EDCA6D2B25A}"/>
          </ac:spMkLst>
        </pc:spChg>
        <pc:picChg chg="add mod">
          <ac:chgData name="CHLOE YOUNG 24012666" userId="b6c2c785-82d6-4a62-a9b3-907ef1c30d32" providerId="ADAL" clId="{C72859A6-94BF-4B90-A286-C4B5BDF2CC38}" dt="2024-11-13T12:24:07.363" v="915"/>
          <ac:picMkLst>
            <pc:docMk/>
            <pc:sldMk cId="4232612371" sldId="268"/>
            <ac:picMk id="4" creationId="{77FC399A-116E-9B13-258C-CE78D2789FB4}"/>
          </ac:picMkLst>
        </pc:picChg>
        <pc:picChg chg="add mod">
          <ac:chgData name="CHLOE YOUNG 24012666" userId="b6c2c785-82d6-4a62-a9b3-907ef1c30d32" providerId="ADAL" clId="{C72859A6-94BF-4B90-A286-C4B5BDF2CC38}" dt="2024-11-13T12:25:03.878" v="930"/>
          <ac:picMkLst>
            <pc:docMk/>
            <pc:sldMk cId="4232612371" sldId="268"/>
            <ac:picMk id="5" creationId="{3A3AD016-230C-7C93-BC27-B91D945FA756}"/>
          </ac:picMkLst>
        </pc:picChg>
      </pc:sldChg>
      <pc:sldChg chg="addSp modSp new mod">
        <pc:chgData name="CHLOE YOUNG 24012666" userId="b6c2c785-82d6-4a62-a9b3-907ef1c30d32" providerId="ADAL" clId="{C72859A6-94BF-4B90-A286-C4B5BDF2CC38}" dt="2024-11-13T16:45:04.895" v="3170" actId="27636"/>
        <pc:sldMkLst>
          <pc:docMk/>
          <pc:sldMk cId="431441120" sldId="269"/>
        </pc:sldMkLst>
        <pc:spChg chg="mod">
          <ac:chgData name="CHLOE YOUNG 24012666" userId="b6c2c785-82d6-4a62-a9b3-907ef1c30d32" providerId="ADAL" clId="{C72859A6-94BF-4B90-A286-C4B5BDF2CC38}" dt="2024-11-13T01:48:19.016" v="41" actId="20577"/>
          <ac:spMkLst>
            <pc:docMk/>
            <pc:sldMk cId="431441120" sldId="269"/>
            <ac:spMk id="2" creationId="{CD59308C-D99B-8C29-CED3-1C5C33974EA9}"/>
          </ac:spMkLst>
        </pc:spChg>
        <pc:spChg chg="mod">
          <ac:chgData name="CHLOE YOUNG 24012666" userId="b6c2c785-82d6-4a62-a9b3-907ef1c30d32" providerId="ADAL" clId="{C72859A6-94BF-4B90-A286-C4B5BDF2CC38}" dt="2024-11-13T16:45:04.895" v="3170" actId="27636"/>
          <ac:spMkLst>
            <pc:docMk/>
            <pc:sldMk cId="431441120" sldId="269"/>
            <ac:spMk id="3" creationId="{FA7B569D-1B8E-7030-7CD4-36581627DC6C}"/>
          </ac:spMkLst>
        </pc:spChg>
        <pc:picChg chg="add mod">
          <ac:chgData name="CHLOE YOUNG 24012666" userId="b6c2c785-82d6-4a62-a9b3-907ef1c30d32" providerId="ADAL" clId="{C72859A6-94BF-4B90-A286-C4B5BDF2CC38}" dt="2024-11-13T12:24:08.438" v="916"/>
          <ac:picMkLst>
            <pc:docMk/>
            <pc:sldMk cId="431441120" sldId="269"/>
            <ac:picMk id="4" creationId="{B9D0BCA2-F3D7-5D6D-B4D4-16D1204D6547}"/>
          </ac:picMkLst>
        </pc:picChg>
        <pc:picChg chg="add mod">
          <ac:chgData name="CHLOE YOUNG 24012666" userId="b6c2c785-82d6-4a62-a9b3-907ef1c30d32" providerId="ADAL" clId="{C72859A6-94BF-4B90-A286-C4B5BDF2CC38}" dt="2024-11-13T12:25:04.822" v="931"/>
          <ac:picMkLst>
            <pc:docMk/>
            <pc:sldMk cId="431441120" sldId="269"/>
            <ac:picMk id="5" creationId="{1414BAA6-80FA-CC08-A10B-7831E89C24C7}"/>
          </ac:picMkLst>
        </pc:picChg>
      </pc:sldChg>
      <pc:sldChg chg="new del">
        <pc:chgData name="CHLOE YOUNG 24012666" userId="b6c2c785-82d6-4a62-a9b3-907ef1c30d32" providerId="ADAL" clId="{C72859A6-94BF-4B90-A286-C4B5BDF2CC38}" dt="2024-11-13T16:29:19.509" v="2395" actId="680"/>
        <pc:sldMkLst>
          <pc:docMk/>
          <pc:sldMk cId="138996964" sldId="270"/>
        </pc:sldMkLst>
      </pc:sldChg>
      <pc:sldChg chg="add del">
        <pc:chgData name="CHLOE YOUNG 24012666" userId="b6c2c785-82d6-4a62-a9b3-907ef1c30d32" providerId="ADAL" clId="{C72859A6-94BF-4B90-A286-C4B5BDF2CC38}" dt="2024-11-13T12:24:45.678" v="918"/>
        <pc:sldMkLst>
          <pc:docMk/>
          <pc:sldMk cId="748982494" sldId="270"/>
        </pc:sldMkLst>
      </pc:sldChg>
      <pc:sldChg chg="add del">
        <pc:chgData name="CHLOE YOUNG 24012666" userId="b6c2c785-82d6-4a62-a9b3-907ef1c30d32" providerId="ADAL" clId="{C72859A6-94BF-4B90-A286-C4B5BDF2CC38}" dt="2024-11-13T12:23:52.018" v="906"/>
        <pc:sldMkLst>
          <pc:docMk/>
          <pc:sldMk cId="1690498019" sldId="270"/>
        </pc:sldMkLst>
      </pc:sldChg>
      <pc:sldChg chg="modSp add mod">
        <pc:chgData name="CHLOE YOUNG 24012666" userId="b6c2c785-82d6-4a62-a9b3-907ef1c30d32" providerId="ADAL" clId="{C72859A6-94BF-4B90-A286-C4B5BDF2CC38}" dt="2024-11-13T17:11:30.246" v="3789" actId="20577"/>
        <pc:sldMkLst>
          <pc:docMk/>
          <pc:sldMk cId="2113833629" sldId="270"/>
        </pc:sldMkLst>
        <pc:spChg chg="mod">
          <ac:chgData name="CHLOE YOUNG 24012666" userId="b6c2c785-82d6-4a62-a9b3-907ef1c30d32" providerId="ADAL" clId="{C72859A6-94BF-4B90-A286-C4B5BDF2CC38}" dt="2024-11-13T16:29:37.102" v="2415" actId="20577"/>
          <ac:spMkLst>
            <pc:docMk/>
            <pc:sldMk cId="2113833629" sldId="270"/>
            <ac:spMk id="2" creationId="{6E314ED1-53DA-813A-3D39-473D18BF404C}"/>
          </ac:spMkLst>
        </pc:spChg>
        <pc:spChg chg="mod">
          <ac:chgData name="CHLOE YOUNG 24012666" userId="b6c2c785-82d6-4a62-a9b3-907ef1c30d32" providerId="ADAL" clId="{C72859A6-94BF-4B90-A286-C4B5BDF2CC38}" dt="2024-11-13T17:11:30.246" v="3789" actId="20577"/>
          <ac:spMkLst>
            <pc:docMk/>
            <pc:sldMk cId="2113833629" sldId="270"/>
            <ac:spMk id="3" creationId="{2A742560-7429-C642-F398-14CCAB9AA53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ABB098-EC9A-4EF6-B014-80428A970CAE}" type="datetimeFigureOut">
              <a:rPr lang="en-GB" smtClean="0"/>
              <a:t>13/11/2024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47BCB4-F13F-4803-B627-AE11F1C0868A}" type="slidenum">
              <a:rPr lang="en-GB" smtClean="0"/>
              <a:t>‹#›</a:t>
            </a:fld>
            <a:endParaRPr lang="en-GB"/>
          </a:p>
        </p:txBody>
      </p:sp>
    </p:spTree>
    <p:extLst>
      <p:ext uri="{BB962C8B-B14F-4D97-AF65-F5344CB8AC3E}">
        <p14:creationId xmlns:p14="http://schemas.microsoft.com/office/powerpoint/2010/main" val="2062128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47BCB4-F13F-4803-B627-AE11F1C0868A}" type="slidenum">
              <a:rPr lang="en-GB" smtClean="0"/>
              <a:t>1</a:t>
            </a:fld>
            <a:endParaRPr lang="en-GB"/>
          </a:p>
        </p:txBody>
      </p:sp>
    </p:spTree>
    <p:extLst>
      <p:ext uri="{BB962C8B-B14F-4D97-AF65-F5344CB8AC3E}">
        <p14:creationId xmlns:p14="http://schemas.microsoft.com/office/powerpoint/2010/main" val="192037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47BCB4-F13F-4803-B627-AE11F1C0868A}" type="slidenum">
              <a:rPr lang="en-GB" smtClean="0"/>
              <a:t>2</a:t>
            </a:fld>
            <a:endParaRPr lang="en-GB"/>
          </a:p>
        </p:txBody>
      </p:sp>
    </p:spTree>
    <p:extLst>
      <p:ext uri="{BB962C8B-B14F-4D97-AF65-F5344CB8AC3E}">
        <p14:creationId xmlns:p14="http://schemas.microsoft.com/office/powerpoint/2010/main" val="59122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47BCB4-F13F-4803-B627-AE11F1C0868A}" type="slidenum">
              <a:rPr lang="en-GB" smtClean="0"/>
              <a:t>7</a:t>
            </a:fld>
            <a:endParaRPr lang="en-GB"/>
          </a:p>
        </p:txBody>
      </p:sp>
    </p:spTree>
    <p:extLst>
      <p:ext uri="{BB962C8B-B14F-4D97-AF65-F5344CB8AC3E}">
        <p14:creationId xmlns:p14="http://schemas.microsoft.com/office/powerpoint/2010/main" val="234594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47BCB4-F13F-4803-B627-AE11F1C0868A}" type="slidenum">
              <a:rPr lang="en-GB" smtClean="0"/>
              <a:t>10</a:t>
            </a:fld>
            <a:endParaRPr lang="en-GB"/>
          </a:p>
        </p:txBody>
      </p:sp>
    </p:spTree>
    <p:extLst>
      <p:ext uri="{BB962C8B-B14F-4D97-AF65-F5344CB8AC3E}">
        <p14:creationId xmlns:p14="http://schemas.microsoft.com/office/powerpoint/2010/main" val="411045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47BCB4-F13F-4803-B627-AE11F1C0868A}" type="slidenum">
              <a:rPr lang="en-GB" smtClean="0"/>
              <a:t>14</a:t>
            </a:fld>
            <a:endParaRPr lang="en-GB"/>
          </a:p>
        </p:txBody>
      </p:sp>
    </p:spTree>
    <p:extLst>
      <p:ext uri="{BB962C8B-B14F-4D97-AF65-F5344CB8AC3E}">
        <p14:creationId xmlns:p14="http://schemas.microsoft.com/office/powerpoint/2010/main" val="1174970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11/13/2024</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07505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11/13/2024</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00434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11/13/2024</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67194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11/13/2024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80387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11/13/2024</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38099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11/13/2024</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3958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11/13/2024</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23199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11/13/2024</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37652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11/13/2024</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5160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11/13/2024</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627969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11/13/2024</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83319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11/13/2024</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9305228"/>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ftr="0" dt="0"/>
  <p:txStyles>
    <p:titleStyle>
      <a:lvl1pPr algn="l" defTabSz="914400" rtl="0" eaLnBrk="1" latinLnBrk="0" hangingPunct="1">
        <a:lnSpc>
          <a:spcPct val="90000"/>
        </a:lnSpc>
        <a:spcBef>
          <a:spcPct val="0"/>
        </a:spcBef>
        <a:buNone/>
        <a:defRPr sz="47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hyperlink" Target="https://hisa.uhi.ac.uk/studentvoice/equalitydiversityinclusion/transgenderawarenessweek/" TargetMode="External"/><Relationship Id="rId7" Type="http://schemas.openxmlformats.org/officeDocument/2006/relationships/image" Target="../media/image3.png"/><Relationship Id="rId2" Type="http://schemas.openxmlformats.org/officeDocument/2006/relationships/hyperlink" Target="https://www.uhi.ac.uk/en/students/support/inclusive/lgbtq-student-and-staff/lgbtq-support-/"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www.scottishtrans.org/" TargetMode="External"/><Relationship Id="rId4" Type="http://schemas.openxmlformats.org/officeDocument/2006/relationships/hyperlink" Target="https://lgbtyouth.org.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C869C3B-5565-4AAC-86A8-9EB0AB1C65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3A0C52-7623-72F8-9B39-CF7CC7B0B4FA}"/>
              </a:ext>
            </a:extLst>
          </p:cNvPr>
          <p:cNvSpPr>
            <a:spLocks noGrp="1"/>
          </p:cNvSpPr>
          <p:nvPr>
            <p:ph type="ctrTitle"/>
          </p:nvPr>
        </p:nvSpPr>
        <p:spPr>
          <a:xfrm>
            <a:off x="638423" y="3807725"/>
            <a:ext cx="10909073" cy="1447062"/>
          </a:xfrm>
        </p:spPr>
        <p:txBody>
          <a:bodyPr vert="horz" lIns="91440" tIns="45720" rIns="91440" bIns="45720" rtlCol="0" anchor="b">
            <a:normAutofit/>
          </a:bodyPr>
          <a:lstStyle/>
          <a:p>
            <a:pPr algn="ctr"/>
            <a:r>
              <a:rPr lang="en-US" sz="6000" dirty="0"/>
              <a:t>Transgender Awareness Week</a:t>
            </a:r>
          </a:p>
        </p:txBody>
      </p:sp>
      <p:sp>
        <p:nvSpPr>
          <p:cNvPr id="4" name="TextBox 3">
            <a:extLst>
              <a:ext uri="{FF2B5EF4-FFF2-40B4-BE49-F238E27FC236}">
                <a16:creationId xmlns:a16="http://schemas.microsoft.com/office/drawing/2014/main" id="{A6CB7A4F-9C98-7A99-24A4-37C333AF2378}"/>
              </a:ext>
            </a:extLst>
          </p:cNvPr>
          <p:cNvSpPr txBox="1"/>
          <p:nvPr/>
        </p:nvSpPr>
        <p:spPr>
          <a:xfrm>
            <a:off x="1281474" y="5576520"/>
            <a:ext cx="9622971" cy="691312"/>
          </a:xfrm>
          <a:prstGeom prst="rect">
            <a:avLst/>
          </a:prstGeom>
        </p:spPr>
        <p:txBody>
          <a:bodyPr vert="horz" lIns="91440" tIns="45720" rIns="91440" bIns="45720" rtlCol="0">
            <a:normAutofit/>
          </a:bodyPr>
          <a:lstStyle/>
          <a:p>
            <a:pPr algn="ctr">
              <a:spcBef>
                <a:spcPts val="1200"/>
              </a:spcBef>
              <a:spcAft>
                <a:spcPts val="200"/>
              </a:spcAft>
              <a:buClr>
                <a:schemeClr val="accent1"/>
              </a:buClr>
              <a:buSzPct val="100000"/>
            </a:pPr>
            <a:r>
              <a:rPr lang="en-US" sz="2000" cap="all" spc="200">
                <a:solidFill>
                  <a:schemeClr val="tx1">
                    <a:lumMod val="85000"/>
                    <a:lumOff val="15000"/>
                  </a:schemeClr>
                </a:solidFill>
              </a:rPr>
              <a:t>13th-19th of November</a:t>
            </a:r>
          </a:p>
        </p:txBody>
      </p:sp>
      <p:pic>
        <p:nvPicPr>
          <p:cNvPr id="5" name="Picture 4">
            <a:extLst>
              <a:ext uri="{FF2B5EF4-FFF2-40B4-BE49-F238E27FC236}">
                <a16:creationId xmlns:a16="http://schemas.microsoft.com/office/drawing/2014/main" id="{E04B80A3-178D-051F-8678-E13A57E0910D}"/>
              </a:ext>
            </a:extLst>
          </p:cNvPr>
          <p:cNvPicPr>
            <a:picLocks noChangeAspect="1"/>
          </p:cNvPicPr>
          <p:nvPr/>
        </p:nvPicPr>
        <p:blipFill>
          <a:blip r:embed="rId3"/>
          <a:stretch>
            <a:fillRect/>
          </a:stretch>
        </p:blipFill>
        <p:spPr>
          <a:xfrm>
            <a:off x="3797983" y="771100"/>
            <a:ext cx="4583370" cy="2750022"/>
          </a:xfrm>
          <a:prstGeom prst="rect">
            <a:avLst/>
          </a:prstGeom>
          <a:solidFill>
            <a:srgbClr val="5BCEFA"/>
          </a:solidFill>
        </p:spPr>
      </p:pic>
      <p:cxnSp>
        <p:nvCxnSpPr>
          <p:cNvPr id="17" name="Straight Connector 16">
            <a:extLst>
              <a:ext uri="{FF2B5EF4-FFF2-40B4-BE49-F238E27FC236}">
                <a16:creationId xmlns:a16="http://schemas.microsoft.com/office/drawing/2014/main" id="{F41136EC-EC34-4D08-B5AB-8CE5870B1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600" y="5415653"/>
            <a:ext cx="86868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64CBAAB-7956-4763-9F69-A3FDBF1ACB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pic>
        <p:nvPicPr>
          <p:cNvPr id="3" name="Picture 2">
            <a:extLst>
              <a:ext uri="{FF2B5EF4-FFF2-40B4-BE49-F238E27FC236}">
                <a16:creationId xmlns:a16="http://schemas.microsoft.com/office/drawing/2014/main" id="{03053334-26A5-741C-7A46-30979568C7B6}"/>
              </a:ext>
            </a:extLst>
          </p:cNvPr>
          <p:cNvPicPr>
            <a:picLocks noChangeAspect="1"/>
          </p:cNvPicPr>
          <p:nvPr/>
        </p:nvPicPr>
        <p:blipFill>
          <a:blip r:embed="rId4"/>
          <a:srcRect l="5545" t="24434" r="10120" b="26760"/>
          <a:stretch/>
        </p:blipFill>
        <p:spPr>
          <a:xfrm>
            <a:off x="0" y="6400801"/>
            <a:ext cx="790042" cy="457200"/>
          </a:xfrm>
          <a:prstGeom prst="rect">
            <a:avLst/>
          </a:prstGeom>
        </p:spPr>
      </p:pic>
      <p:sp>
        <p:nvSpPr>
          <p:cNvPr id="6" name="Rectangle 1">
            <a:extLst>
              <a:ext uri="{FF2B5EF4-FFF2-40B4-BE49-F238E27FC236}">
                <a16:creationId xmlns:a16="http://schemas.microsoft.com/office/drawing/2014/main" id="{50EC2B59-7CAC-AD06-D855-AE953733462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 name="Picture 9">
            <a:extLst>
              <a:ext uri="{FF2B5EF4-FFF2-40B4-BE49-F238E27FC236}">
                <a16:creationId xmlns:a16="http://schemas.microsoft.com/office/drawing/2014/main" id="{BDCCC43B-585A-4ECC-131A-214C5BA7842E}"/>
              </a:ext>
            </a:extLst>
          </p:cNvPr>
          <p:cNvPicPr>
            <a:picLocks noChangeAspect="1"/>
          </p:cNvPicPr>
          <p:nvPr/>
        </p:nvPicPr>
        <p:blipFill>
          <a:blip r:embed="rId5"/>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481521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5A9B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5E182-CB91-8F90-6990-6D3FC64BA992}"/>
              </a:ext>
            </a:extLst>
          </p:cNvPr>
          <p:cNvSpPr>
            <a:spLocks noGrp="1"/>
          </p:cNvSpPr>
          <p:nvPr>
            <p:ph type="title"/>
          </p:nvPr>
        </p:nvSpPr>
        <p:spPr>
          <a:xfrm>
            <a:off x="1097280" y="988908"/>
            <a:ext cx="10058400" cy="748452"/>
          </a:xfrm>
          <a:solidFill>
            <a:schemeClr val="bg1"/>
          </a:solidFill>
        </p:spPr>
        <p:txBody>
          <a:bodyPr/>
          <a:lstStyle/>
          <a:p>
            <a:r>
              <a:rPr lang="en-GB" dirty="0"/>
              <a:t>Medical Issues</a:t>
            </a:r>
          </a:p>
        </p:txBody>
      </p:sp>
      <p:sp>
        <p:nvSpPr>
          <p:cNvPr id="3" name="Content Placeholder 2">
            <a:extLst>
              <a:ext uri="{FF2B5EF4-FFF2-40B4-BE49-F238E27FC236}">
                <a16:creationId xmlns:a16="http://schemas.microsoft.com/office/drawing/2014/main" id="{B23CF385-2FA1-AC63-C669-0C0B2A96790E}"/>
              </a:ext>
            </a:extLst>
          </p:cNvPr>
          <p:cNvSpPr>
            <a:spLocks noGrp="1"/>
          </p:cNvSpPr>
          <p:nvPr>
            <p:ph idx="1"/>
          </p:nvPr>
        </p:nvSpPr>
        <p:spPr>
          <a:solidFill>
            <a:schemeClr val="bg1"/>
          </a:solidFill>
        </p:spPr>
        <p:txBody>
          <a:bodyPr lIns="180000" tIns="180000" rIns="180000"/>
          <a:lstStyle/>
          <a:p>
            <a:r>
              <a:rPr lang="en-GB" dirty="0"/>
              <a:t>Trans people often experience difficulty receiving medical care. Waiting lists for a first appointment with the four vital NHS Gender Identity Clinics in Scotland are as high as five and a half years in some places.</a:t>
            </a:r>
          </a:p>
          <a:p>
            <a:r>
              <a:rPr lang="en-GB" dirty="0"/>
              <a:t>These services are the most common way for trans people to access gender-affirming healthcare on the NHS to get things like Hormone Replacement Therapy without having to pay for it.</a:t>
            </a:r>
          </a:p>
          <a:p>
            <a:r>
              <a:rPr lang="en-GB" dirty="0"/>
              <a:t>The huge backlog and lack of communication from these services can cause a lot of health-based anxiety for trans people as well as negatively affecting their mental health.</a:t>
            </a:r>
          </a:p>
        </p:txBody>
      </p:sp>
      <p:pic>
        <p:nvPicPr>
          <p:cNvPr id="4" name="Picture 3">
            <a:extLst>
              <a:ext uri="{FF2B5EF4-FFF2-40B4-BE49-F238E27FC236}">
                <a16:creationId xmlns:a16="http://schemas.microsoft.com/office/drawing/2014/main" id="{C468D0CD-5804-F781-7F61-ED151B69383A}"/>
              </a:ext>
            </a:extLst>
          </p:cNvPr>
          <p:cNvPicPr>
            <a:picLocks noChangeAspect="1"/>
          </p:cNvPicPr>
          <p:nvPr/>
        </p:nvPicPr>
        <p:blipFill>
          <a:blip r:embed="rId3"/>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3E122577-E17B-373C-7DD7-DEB24901111F}"/>
              </a:ext>
            </a:extLst>
          </p:cNvPr>
          <p:cNvPicPr>
            <a:picLocks noChangeAspect="1"/>
          </p:cNvPicPr>
          <p:nvPr/>
        </p:nvPicPr>
        <p:blipFill>
          <a:blip r:embed="rId4"/>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33925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7E788-A650-17B7-78F6-D3A5A6EF79D9}"/>
              </a:ext>
            </a:extLst>
          </p:cNvPr>
          <p:cNvSpPr>
            <a:spLocks noGrp="1"/>
          </p:cNvSpPr>
          <p:nvPr>
            <p:ph type="title"/>
          </p:nvPr>
        </p:nvSpPr>
        <p:spPr>
          <a:solidFill>
            <a:schemeClr val="bg1"/>
          </a:solidFill>
        </p:spPr>
        <p:txBody>
          <a:bodyPr/>
          <a:lstStyle/>
          <a:p>
            <a:r>
              <a:rPr lang="en-GB" sz="5400" dirty="0"/>
              <a:t>“Strive to create a world where everyone feels seen and valued for who they are”</a:t>
            </a:r>
          </a:p>
        </p:txBody>
      </p:sp>
      <p:sp>
        <p:nvSpPr>
          <p:cNvPr id="4" name="Text Placeholder 3">
            <a:extLst>
              <a:ext uri="{FF2B5EF4-FFF2-40B4-BE49-F238E27FC236}">
                <a16:creationId xmlns:a16="http://schemas.microsoft.com/office/drawing/2014/main" id="{FBCAB6B5-B9B2-A3A3-C775-067EAF7DF421}"/>
              </a:ext>
            </a:extLst>
          </p:cNvPr>
          <p:cNvSpPr>
            <a:spLocks noGrp="1"/>
          </p:cNvSpPr>
          <p:nvPr>
            <p:ph type="body" idx="1"/>
          </p:nvPr>
        </p:nvSpPr>
        <p:spPr/>
        <p:txBody>
          <a:bodyPr/>
          <a:lstStyle/>
          <a:p>
            <a:r>
              <a:rPr lang="en-GB" dirty="0"/>
              <a:t>- Elliot Page</a:t>
            </a:r>
          </a:p>
        </p:txBody>
      </p:sp>
      <p:pic>
        <p:nvPicPr>
          <p:cNvPr id="3" name="Picture 2">
            <a:extLst>
              <a:ext uri="{FF2B5EF4-FFF2-40B4-BE49-F238E27FC236}">
                <a16:creationId xmlns:a16="http://schemas.microsoft.com/office/drawing/2014/main" id="{4360D0EC-D838-C3B8-38FA-5D17EF09E6EC}"/>
              </a:ext>
            </a:extLst>
          </p:cNvPr>
          <p:cNvPicPr>
            <a:picLocks noChangeAspect="1"/>
          </p:cNvPicPr>
          <p:nvPr/>
        </p:nvPicPr>
        <p:blipFill>
          <a:blip r:embed="rId2"/>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0FB8D82A-5610-47FD-698A-823752686604}"/>
              </a:ext>
            </a:extLst>
          </p:cNvPr>
          <p:cNvPicPr>
            <a:picLocks noChangeAspect="1"/>
          </p:cNvPicPr>
          <p:nvPr/>
        </p:nvPicPr>
        <p:blipFill>
          <a:blip r:embed="rId3"/>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112394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5A9B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6106-A704-05B6-C76E-FD3148640030}"/>
              </a:ext>
            </a:extLst>
          </p:cNvPr>
          <p:cNvSpPr>
            <a:spLocks noGrp="1"/>
          </p:cNvSpPr>
          <p:nvPr>
            <p:ph type="title"/>
          </p:nvPr>
        </p:nvSpPr>
        <p:spPr>
          <a:xfrm>
            <a:off x="1097280" y="988908"/>
            <a:ext cx="10058400" cy="748452"/>
          </a:xfrm>
          <a:solidFill>
            <a:schemeClr val="bg1"/>
          </a:solidFill>
        </p:spPr>
        <p:txBody>
          <a:bodyPr/>
          <a:lstStyle/>
          <a:p>
            <a:r>
              <a:rPr lang="en-GB" dirty="0"/>
              <a:t>Social Issues</a:t>
            </a:r>
          </a:p>
        </p:txBody>
      </p:sp>
      <p:sp>
        <p:nvSpPr>
          <p:cNvPr id="3" name="Content Placeholder 2">
            <a:extLst>
              <a:ext uri="{FF2B5EF4-FFF2-40B4-BE49-F238E27FC236}">
                <a16:creationId xmlns:a16="http://schemas.microsoft.com/office/drawing/2014/main" id="{22444C13-37A4-3113-A8BE-22FE09CE0A69}"/>
              </a:ext>
            </a:extLst>
          </p:cNvPr>
          <p:cNvSpPr>
            <a:spLocks noGrp="1"/>
          </p:cNvSpPr>
          <p:nvPr>
            <p:ph idx="1"/>
          </p:nvPr>
        </p:nvSpPr>
        <p:spPr>
          <a:solidFill>
            <a:schemeClr val="bg1"/>
          </a:solidFill>
        </p:spPr>
        <p:txBody>
          <a:bodyPr lIns="180000" tIns="180000" rIns="180000"/>
          <a:lstStyle/>
          <a:p>
            <a:r>
              <a:rPr lang="en-GB" dirty="0"/>
              <a:t>Trans people often experience discrimination in their day-to-day life. At school, at work, or even from close family members. The most common form of this is harassment or bullying, but some trans people are denied jobs or even evicted from their housing if an employer or landlord find out they’re trans. This leads to an increased amount of trans people being stuck in poverty and homelessness.</a:t>
            </a:r>
          </a:p>
          <a:p>
            <a:r>
              <a:rPr lang="en-GB" dirty="0"/>
              <a:t>Additionally, trans people, primarily trans women of colour, are considerably more likely to be victims of domestic abuse. Trans people are also more likely to be victims of violence like rape and murder. </a:t>
            </a:r>
          </a:p>
        </p:txBody>
      </p:sp>
      <p:pic>
        <p:nvPicPr>
          <p:cNvPr id="4" name="Picture 3">
            <a:extLst>
              <a:ext uri="{FF2B5EF4-FFF2-40B4-BE49-F238E27FC236}">
                <a16:creationId xmlns:a16="http://schemas.microsoft.com/office/drawing/2014/main" id="{91C1985A-2D4C-D222-487F-EE8B851E2211}"/>
              </a:ext>
            </a:extLst>
          </p:cNvPr>
          <p:cNvPicPr>
            <a:picLocks noChangeAspect="1"/>
          </p:cNvPicPr>
          <p:nvPr/>
        </p:nvPicPr>
        <p:blipFill>
          <a:blip r:embed="rId2"/>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730FE9D0-0E11-5519-F521-C2754F0AF547}"/>
              </a:ext>
            </a:extLst>
          </p:cNvPr>
          <p:cNvPicPr>
            <a:picLocks noChangeAspect="1"/>
          </p:cNvPicPr>
          <p:nvPr/>
        </p:nvPicPr>
        <p:blipFill>
          <a:blip r:embed="rId3"/>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3982721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5BCEFA"/>
        </a:solidFill>
        <a:effectLst/>
      </p:bgPr>
    </p:bg>
    <p:spTree>
      <p:nvGrpSpPr>
        <p:cNvPr id="1" name="">
          <a:extLst>
            <a:ext uri="{FF2B5EF4-FFF2-40B4-BE49-F238E27FC236}">
              <a16:creationId xmlns:a16="http://schemas.microsoft.com/office/drawing/2014/main" id="{68CBDA61-3A3F-6774-02C6-CE8C0A09ED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10C54A-36BA-2680-4964-A82C6089CD0C}"/>
              </a:ext>
            </a:extLst>
          </p:cNvPr>
          <p:cNvSpPr>
            <a:spLocks noGrp="1"/>
          </p:cNvSpPr>
          <p:nvPr>
            <p:ph type="title"/>
          </p:nvPr>
        </p:nvSpPr>
        <p:spPr>
          <a:xfrm>
            <a:off x="1097280" y="988908"/>
            <a:ext cx="10058400" cy="748452"/>
          </a:xfrm>
          <a:solidFill>
            <a:schemeClr val="bg1"/>
          </a:solidFill>
        </p:spPr>
        <p:txBody>
          <a:bodyPr/>
          <a:lstStyle/>
          <a:p>
            <a:r>
              <a:rPr lang="en-GB" dirty="0"/>
              <a:t>Political Issues</a:t>
            </a:r>
          </a:p>
        </p:txBody>
      </p:sp>
      <p:sp>
        <p:nvSpPr>
          <p:cNvPr id="3" name="Content Placeholder 2">
            <a:extLst>
              <a:ext uri="{FF2B5EF4-FFF2-40B4-BE49-F238E27FC236}">
                <a16:creationId xmlns:a16="http://schemas.microsoft.com/office/drawing/2014/main" id="{B3B9CA08-4B10-B5A5-7B4E-8EDCA6D2B25A}"/>
              </a:ext>
            </a:extLst>
          </p:cNvPr>
          <p:cNvSpPr>
            <a:spLocks noGrp="1"/>
          </p:cNvSpPr>
          <p:nvPr>
            <p:ph idx="1"/>
          </p:nvPr>
        </p:nvSpPr>
        <p:spPr>
          <a:solidFill>
            <a:schemeClr val="bg1"/>
          </a:solidFill>
        </p:spPr>
        <p:txBody>
          <a:bodyPr lIns="180000" tIns="180000" rIns="180000"/>
          <a:lstStyle/>
          <a:p>
            <a:r>
              <a:rPr lang="en-GB" dirty="0"/>
              <a:t>In recent years, </a:t>
            </a:r>
            <a:r>
              <a:rPr lang="en-GB" b="0" i="0" dirty="0">
                <a:effectLst/>
              </a:rPr>
              <a:t>the discussion about trans people and their rights has become a hot topic in both the British press and political landscape</a:t>
            </a:r>
            <a:r>
              <a:rPr lang="en-GB" dirty="0"/>
              <a:t>. Despite the wider public consistently ranking trans issues low on their list of priorities, both sides of the political spectrum have been using trans people as a scapegoat to rile up outrage and draw attention away from issues the public genuinely cares about, like housing, education and healthcare.</a:t>
            </a:r>
          </a:p>
          <a:p>
            <a:r>
              <a:rPr lang="en-GB" dirty="0"/>
              <a:t>This manufactured panic, although fake, poses a genuine threat to the safety of trans people. Stonewall reported that between 2018 and 2023, hate crimes against trans people had risen 186%.</a:t>
            </a:r>
          </a:p>
          <a:p>
            <a:endParaRPr lang="en-GB" dirty="0"/>
          </a:p>
        </p:txBody>
      </p:sp>
      <p:pic>
        <p:nvPicPr>
          <p:cNvPr id="4" name="Picture 3">
            <a:extLst>
              <a:ext uri="{FF2B5EF4-FFF2-40B4-BE49-F238E27FC236}">
                <a16:creationId xmlns:a16="http://schemas.microsoft.com/office/drawing/2014/main" id="{77FC399A-116E-9B13-258C-CE78D2789FB4}"/>
              </a:ext>
            </a:extLst>
          </p:cNvPr>
          <p:cNvPicPr>
            <a:picLocks noChangeAspect="1"/>
          </p:cNvPicPr>
          <p:nvPr/>
        </p:nvPicPr>
        <p:blipFill>
          <a:blip r:embed="rId2"/>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3A3AD016-230C-7C93-BC27-B91D945FA756}"/>
              </a:ext>
            </a:extLst>
          </p:cNvPr>
          <p:cNvPicPr>
            <a:picLocks noChangeAspect="1"/>
          </p:cNvPicPr>
          <p:nvPr/>
        </p:nvPicPr>
        <p:blipFill>
          <a:blip r:embed="rId3"/>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4232612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9308C-D99B-8C29-CED3-1C5C33974EA9}"/>
              </a:ext>
            </a:extLst>
          </p:cNvPr>
          <p:cNvSpPr>
            <a:spLocks noGrp="1"/>
          </p:cNvSpPr>
          <p:nvPr>
            <p:ph type="title"/>
          </p:nvPr>
        </p:nvSpPr>
        <p:spPr>
          <a:xfrm>
            <a:off x="1097280" y="988908"/>
            <a:ext cx="10058400" cy="748800"/>
          </a:xfrm>
        </p:spPr>
        <p:txBody>
          <a:bodyPr/>
          <a:lstStyle/>
          <a:p>
            <a:r>
              <a:rPr lang="en-GB" dirty="0"/>
              <a:t>How to be a good Ally</a:t>
            </a:r>
          </a:p>
        </p:txBody>
      </p:sp>
      <p:sp>
        <p:nvSpPr>
          <p:cNvPr id="3" name="Content Placeholder 2">
            <a:extLst>
              <a:ext uri="{FF2B5EF4-FFF2-40B4-BE49-F238E27FC236}">
                <a16:creationId xmlns:a16="http://schemas.microsoft.com/office/drawing/2014/main" id="{FA7B569D-1B8E-7030-7CD4-36581627DC6C}"/>
              </a:ext>
            </a:extLst>
          </p:cNvPr>
          <p:cNvSpPr>
            <a:spLocks noGrp="1"/>
          </p:cNvSpPr>
          <p:nvPr>
            <p:ph idx="1"/>
          </p:nvPr>
        </p:nvSpPr>
        <p:spPr/>
        <p:txBody>
          <a:bodyPr lIns="180000" tIns="180000" rIns="180000">
            <a:normAutofit fontScale="92500"/>
          </a:bodyPr>
          <a:lstStyle/>
          <a:p>
            <a:r>
              <a:rPr lang="en-GB" dirty="0"/>
              <a:t>A trans ally is someone who supports and stands up for trans people and their rights. There are a few things you can do to be a good ally:</a:t>
            </a:r>
          </a:p>
          <a:p>
            <a:pPr>
              <a:buFont typeface="Arial" panose="020B0604020202020204" pitchFamily="34" charset="0"/>
              <a:buChar char="•"/>
            </a:pPr>
            <a:r>
              <a:rPr lang="en-GB" dirty="0"/>
              <a:t>Educate Yourself – It’s okay not to know everything, but it is not okay to use that as an excuse or to make your trans friends your educators. Use the internet before interrogating your friends.</a:t>
            </a:r>
          </a:p>
          <a:p>
            <a:pPr>
              <a:buFont typeface="Arial" panose="020B0604020202020204" pitchFamily="34" charset="0"/>
              <a:buChar char="•"/>
            </a:pPr>
            <a:r>
              <a:rPr lang="en-GB" dirty="0"/>
              <a:t>Respect Names and Pronouns – Always use the name and pronouns that someone introduces themselves with, if in doubt, use gender-neutral language.</a:t>
            </a:r>
          </a:p>
          <a:p>
            <a:pPr>
              <a:buFont typeface="Arial" panose="020B0604020202020204" pitchFamily="34" charset="0"/>
              <a:buChar char="•"/>
            </a:pPr>
            <a:r>
              <a:rPr lang="en-GB" dirty="0"/>
              <a:t>Challenge Transphobia – Trans people often don’t feel safe challenging it themselves, as an ally you can use your relative safety and power to stand up for others.</a:t>
            </a:r>
          </a:p>
          <a:p>
            <a:pPr>
              <a:buFont typeface="Arial" panose="020B0604020202020204" pitchFamily="34" charset="0"/>
              <a:buChar char="•"/>
            </a:pPr>
            <a:endParaRPr lang="en-GB" dirty="0"/>
          </a:p>
        </p:txBody>
      </p:sp>
      <p:pic>
        <p:nvPicPr>
          <p:cNvPr id="4" name="Picture 3">
            <a:extLst>
              <a:ext uri="{FF2B5EF4-FFF2-40B4-BE49-F238E27FC236}">
                <a16:creationId xmlns:a16="http://schemas.microsoft.com/office/drawing/2014/main" id="{B9D0BCA2-F3D7-5D6D-B4D4-16D1204D6547}"/>
              </a:ext>
            </a:extLst>
          </p:cNvPr>
          <p:cNvPicPr>
            <a:picLocks noChangeAspect="1"/>
          </p:cNvPicPr>
          <p:nvPr/>
        </p:nvPicPr>
        <p:blipFill>
          <a:blip r:embed="rId3"/>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1414BAA6-80FA-CC08-A10B-7831E89C24C7}"/>
              </a:ext>
            </a:extLst>
          </p:cNvPr>
          <p:cNvPicPr>
            <a:picLocks noChangeAspect="1"/>
          </p:cNvPicPr>
          <p:nvPr/>
        </p:nvPicPr>
        <p:blipFill>
          <a:blip r:embed="rId4"/>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431441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9FEAF-4107-D7A6-989E-42B7002C9F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314ED1-53DA-813A-3D39-473D18BF404C}"/>
              </a:ext>
            </a:extLst>
          </p:cNvPr>
          <p:cNvSpPr>
            <a:spLocks noGrp="1"/>
          </p:cNvSpPr>
          <p:nvPr>
            <p:ph type="title"/>
          </p:nvPr>
        </p:nvSpPr>
        <p:spPr>
          <a:xfrm>
            <a:off x="1097280" y="988908"/>
            <a:ext cx="10058400" cy="748800"/>
          </a:xfrm>
        </p:spPr>
        <p:txBody>
          <a:bodyPr/>
          <a:lstStyle/>
          <a:p>
            <a:r>
              <a:rPr lang="en-GB" dirty="0"/>
              <a:t>Further Resources</a:t>
            </a:r>
          </a:p>
        </p:txBody>
      </p:sp>
      <p:sp>
        <p:nvSpPr>
          <p:cNvPr id="3" name="Content Placeholder 2">
            <a:extLst>
              <a:ext uri="{FF2B5EF4-FFF2-40B4-BE49-F238E27FC236}">
                <a16:creationId xmlns:a16="http://schemas.microsoft.com/office/drawing/2014/main" id="{2A742560-7429-C642-F398-14CCAB9AA53F}"/>
              </a:ext>
            </a:extLst>
          </p:cNvPr>
          <p:cNvSpPr>
            <a:spLocks noGrp="1"/>
          </p:cNvSpPr>
          <p:nvPr>
            <p:ph idx="1"/>
          </p:nvPr>
        </p:nvSpPr>
        <p:spPr/>
        <p:txBody>
          <a:bodyPr>
            <a:normAutofit fontScale="85000" lnSpcReduction="10000"/>
          </a:bodyPr>
          <a:lstStyle/>
          <a:p>
            <a:pPr marL="0" indent="0">
              <a:buNone/>
            </a:pPr>
            <a:r>
              <a:rPr lang="en-GB" dirty="0"/>
              <a:t>If you’d like more information, or have any questions, Student Support is a great place to start. They can direct you to local services or just have a friendly chat:</a:t>
            </a:r>
          </a:p>
          <a:p>
            <a:pPr>
              <a:buFont typeface="Arial" panose="020B0604020202020204" pitchFamily="34" charset="0"/>
              <a:buChar char="•"/>
            </a:pPr>
            <a:r>
              <a:rPr lang="en-GB" dirty="0">
                <a:hlinkClick r:id="rId2"/>
              </a:rPr>
              <a:t>https://www.uhi.ac.uk/en/students/support/inclusive/lgbtq-student-and-staff/lgbtq-support-/</a:t>
            </a:r>
            <a:endParaRPr lang="en-GB" dirty="0"/>
          </a:p>
          <a:p>
            <a:pPr marL="0" indent="0">
              <a:buNone/>
            </a:pPr>
            <a:r>
              <a:rPr lang="en-GB" dirty="0"/>
              <a:t>HISA also have a page for Trans Awareness Week:</a:t>
            </a:r>
          </a:p>
          <a:p>
            <a:pPr>
              <a:buFont typeface="Arial" panose="020B0604020202020204" pitchFamily="34" charset="0"/>
              <a:buChar char="•"/>
            </a:pPr>
            <a:r>
              <a:rPr lang="en-GB" dirty="0">
                <a:hlinkClick r:id="rId3"/>
              </a:rPr>
              <a:t>https://hisa.uhi.ac.uk/studentvoice/equalitydiversityinclusion/transgenderawarenessweek/</a:t>
            </a:r>
            <a:endParaRPr lang="en-GB" dirty="0"/>
          </a:p>
          <a:p>
            <a:pPr marL="0" indent="0">
              <a:buNone/>
            </a:pPr>
            <a:r>
              <a:rPr lang="en-GB" dirty="0"/>
              <a:t>Additionally, LGBT Youth Scotland and Scottish Trans have a wealth of information available for those who would like to learn more about trans issues and allyship:</a:t>
            </a:r>
          </a:p>
          <a:p>
            <a:pPr>
              <a:buFont typeface="Arial" panose="020B0604020202020204" pitchFamily="34" charset="0"/>
              <a:buChar char="•"/>
            </a:pPr>
            <a:r>
              <a:rPr lang="en-GB" dirty="0">
                <a:hlinkClick r:id="rId4"/>
              </a:rPr>
              <a:t>https://lgbtyouth.org.uk/</a:t>
            </a:r>
            <a:endParaRPr lang="en-GB" dirty="0"/>
          </a:p>
          <a:p>
            <a:pPr>
              <a:buFont typeface="Arial" panose="020B0604020202020204" pitchFamily="34" charset="0"/>
              <a:buChar char="•"/>
            </a:pPr>
            <a:r>
              <a:rPr lang="en-GB" dirty="0">
                <a:hlinkClick r:id="rId5"/>
              </a:rPr>
              <a:t>https://www.scottishtrans.org/</a:t>
            </a:r>
            <a:endParaRPr lang="en-GB" dirty="0"/>
          </a:p>
        </p:txBody>
      </p:sp>
      <p:pic>
        <p:nvPicPr>
          <p:cNvPr id="4" name="Picture 3">
            <a:extLst>
              <a:ext uri="{FF2B5EF4-FFF2-40B4-BE49-F238E27FC236}">
                <a16:creationId xmlns:a16="http://schemas.microsoft.com/office/drawing/2014/main" id="{6885129A-2FF3-1823-92D1-988ED5572186}"/>
              </a:ext>
            </a:extLst>
          </p:cNvPr>
          <p:cNvPicPr>
            <a:picLocks noChangeAspect="1"/>
          </p:cNvPicPr>
          <p:nvPr/>
        </p:nvPicPr>
        <p:blipFill>
          <a:blip r:embed="rId6"/>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63EA83EA-0404-55AD-86AA-7F54A85F5147}"/>
              </a:ext>
            </a:extLst>
          </p:cNvPr>
          <p:cNvPicPr>
            <a:picLocks noChangeAspect="1"/>
          </p:cNvPicPr>
          <p:nvPr/>
        </p:nvPicPr>
        <p:blipFill>
          <a:blip r:embed="rId7"/>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2113833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C6299-B30E-6C30-D56A-A0EB3A7896A4}"/>
              </a:ext>
            </a:extLst>
          </p:cNvPr>
          <p:cNvSpPr>
            <a:spLocks noGrp="1"/>
          </p:cNvSpPr>
          <p:nvPr>
            <p:ph type="title"/>
          </p:nvPr>
        </p:nvSpPr>
        <p:spPr>
          <a:xfrm>
            <a:off x="1097280" y="988908"/>
            <a:ext cx="10058400" cy="748452"/>
          </a:xfrm>
          <a:solidFill>
            <a:schemeClr val="bg1"/>
          </a:solidFill>
        </p:spPr>
        <p:txBody>
          <a:bodyPr>
            <a:normAutofit/>
          </a:bodyPr>
          <a:lstStyle/>
          <a:p>
            <a:r>
              <a:rPr lang="en-GB" dirty="0"/>
              <a:t>Important Terms</a:t>
            </a:r>
          </a:p>
        </p:txBody>
      </p:sp>
      <p:sp>
        <p:nvSpPr>
          <p:cNvPr id="3" name="Content Placeholder 2">
            <a:extLst>
              <a:ext uri="{FF2B5EF4-FFF2-40B4-BE49-F238E27FC236}">
                <a16:creationId xmlns:a16="http://schemas.microsoft.com/office/drawing/2014/main" id="{0A209D7E-E05A-EB77-831B-F4213A9F15A5}"/>
              </a:ext>
            </a:extLst>
          </p:cNvPr>
          <p:cNvSpPr>
            <a:spLocks noGrp="1"/>
          </p:cNvSpPr>
          <p:nvPr>
            <p:ph idx="1"/>
          </p:nvPr>
        </p:nvSpPr>
        <p:spPr>
          <a:solidFill>
            <a:schemeClr val="bg1"/>
          </a:solidFill>
        </p:spPr>
        <p:txBody>
          <a:bodyPr lIns="180000" tIns="180000" rIns="180000" bIns="46800">
            <a:normAutofit fontScale="40000" lnSpcReduction="20000"/>
          </a:bodyPr>
          <a:lstStyle/>
          <a:p>
            <a:pPr>
              <a:buFont typeface="Arial" panose="020B0604020202020204" pitchFamily="34" charset="0"/>
              <a:buChar char="•"/>
            </a:pPr>
            <a:r>
              <a:rPr lang="en-GB" sz="5000" dirty="0">
                <a:solidFill>
                  <a:schemeClr val="tx1"/>
                </a:solidFill>
              </a:rPr>
              <a:t>Transgender/Trans </a:t>
            </a:r>
            <a:r>
              <a:rPr lang="en-GB" sz="5000" dirty="0"/>
              <a:t>– A</a:t>
            </a:r>
            <a:r>
              <a:rPr lang="en-GB" sz="5000" b="0" i="0" dirty="0">
                <a:solidFill>
                  <a:srgbClr val="000000"/>
                </a:solidFill>
                <a:effectLst/>
              </a:rPr>
              <a:t>n umbrella term to describe people whose gender is not the same as, or does not sit comfortably with, the sex they were assigned at birth.</a:t>
            </a:r>
          </a:p>
          <a:p>
            <a:pPr>
              <a:buFont typeface="Arial" panose="020B0604020202020204" pitchFamily="34" charset="0"/>
              <a:buChar char="•"/>
            </a:pPr>
            <a:r>
              <a:rPr lang="en-GB" sz="5000" dirty="0">
                <a:solidFill>
                  <a:srgbClr val="000000"/>
                </a:solidFill>
              </a:rPr>
              <a:t>Non-Binary – </a:t>
            </a:r>
            <a:r>
              <a:rPr lang="en-GB" sz="5000" b="0" i="0" dirty="0">
                <a:solidFill>
                  <a:srgbClr val="000000"/>
                </a:solidFill>
                <a:effectLst/>
              </a:rPr>
              <a:t>An umbrella term for people whose gender identity doesn’t sit comfortably with ‘man’ or ‘woman’. Non-binary identities are varied and can include people who identify with some aspects of binary identities, while others reject them entirely. Some non-binary people consider themselves to be trans, while others do not.</a:t>
            </a:r>
          </a:p>
          <a:p>
            <a:pPr>
              <a:buFont typeface="Arial" panose="020B0604020202020204" pitchFamily="34" charset="0"/>
              <a:buChar char="•"/>
            </a:pPr>
            <a:r>
              <a:rPr lang="en-GB" sz="5000" dirty="0">
                <a:solidFill>
                  <a:srgbClr val="000000"/>
                </a:solidFill>
              </a:rPr>
              <a:t>Cisgender/Cis – </a:t>
            </a:r>
            <a:r>
              <a:rPr lang="en-GB" sz="5000" b="0" i="0" dirty="0">
                <a:solidFill>
                  <a:srgbClr val="000000"/>
                </a:solidFill>
                <a:effectLst/>
              </a:rPr>
              <a:t>Someone whose gender identity is the same as the sex they were assigned at birth.</a:t>
            </a:r>
          </a:p>
          <a:p>
            <a:pPr>
              <a:buFont typeface="Arial" panose="020B0604020202020204" pitchFamily="34" charset="0"/>
              <a:buChar char="•"/>
            </a:pPr>
            <a:r>
              <a:rPr lang="en-GB" sz="5000" dirty="0">
                <a:solidFill>
                  <a:srgbClr val="000000"/>
                </a:solidFill>
              </a:rPr>
              <a:t>Ally – </a:t>
            </a:r>
            <a:r>
              <a:rPr lang="en-GB" sz="5000" b="0" i="0" dirty="0">
                <a:solidFill>
                  <a:srgbClr val="000000"/>
                </a:solidFill>
                <a:effectLst/>
              </a:rPr>
              <a:t>A trans ally is a cis person that supports members of the trans community.</a:t>
            </a:r>
            <a:endParaRPr lang="en-GB" sz="5000" dirty="0">
              <a:solidFill>
                <a:srgbClr val="000000"/>
              </a:solidFill>
            </a:endParaRPr>
          </a:p>
          <a:p>
            <a:pPr>
              <a:buFont typeface="Arial" panose="020B0604020202020204" pitchFamily="34" charset="0"/>
              <a:buChar char="•"/>
            </a:pPr>
            <a:endParaRPr lang="en-GB" b="0" i="0" dirty="0">
              <a:solidFill>
                <a:srgbClr val="000000"/>
              </a:solidFill>
              <a:effectLst/>
            </a:endParaRPr>
          </a:p>
          <a:p>
            <a:pPr>
              <a:buFont typeface="Arial" panose="020B0604020202020204" pitchFamily="34" charset="0"/>
              <a:buChar char="•"/>
            </a:pPr>
            <a:endParaRPr lang="en-GB" b="0" i="0" dirty="0">
              <a:solidFill>
                <a:srgbClr val="000000"/>
              </a:solidFill>
              <a:effectLst/>
            </a:endParaRPr>
          </a:p>
          <a:p>
            <a:pPr>
              <a:buFont typeface="Arial" panose="020B0604020202020204" pitchFamily="34" charset="0"/>
              <a:buChar char="•"/>
            </a:pPr>
            <a:endParaRPr lang="en-GB" dirty="0"/>
          </a:p>
        </p:txBody>
      </p:sp>
      <p:pic>
        <p:nvPicPr>
          <p:cNvPr id="4" name="Picture 3">
            <a:extLst>
              <a:ext uri="{FF2B5EF4-FFF2-40B4-BE49-F238E27FC236}">
                <a16:creationId xmlns:a16="http://schemas.microsoft.com/office/drawing/2014/main" id="{366A6CA0-3430-DCDF-D6CB-18C82CA0B810}"/>
              </a:ext>
            </a:extLst>
          </p:cNvPr>
          <p:cNvPicPr>
            <a:picLocks noChangeAspect="1"/>
          </p:cNvPicPr>
          <p:nvPr/>
        </p:nvPicPr>
        <p:blipFill>
          <a:blip r:embed="rId3"/>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7E3427D0-91BC-A784-8181-6F97D779697C}"/>
              </a:ext>
            </a:extLst>
          </p:cNvPr>
          <p:cNvPicPr>
            <a:picLocks noChangeAspect="1"/>
          </p:cNvPicPr>
          <p:nvPr/>
        </p:nvPicPr>
        <p:blipFill>
          <a:blip r:embed="rId4"/>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2885901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5BCEF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0706-605F-3630-4AA1-8BE1D288CFEB}"/>
              </a:ext>
            </a:extLst>
          </p:cNvPr>
          <p:cNvSpPr>
            <a:spLocks noGrp="1"/>
          </p:cNvSpPr>
          <p:nvPr>
            <p:ph type="title"/>
          </p:nvPr>
        </p:nvSpPr>
        <p:spPr>
          <a:xfrm>
            <a:off x="1097280" y="988907"/>
            <a:ext cx="10058400" cy="748800"/>
          </a:xfrm>
          <a:solidFill>
            <a:schemeClr val="bg1"/>
          </a:solidFill>
        </p:spPr>
        <p:txBody>
          <a:bodyPr>
            <a:normAutofit/>
          </a:bodyPr>
          <a:lstStyle/>
          <a:p>
            <a:r>
              <a:rPr lang="en-GB" dirty="0"/>
              <a:t>What is Trans Awareness Week?</a:t>
            </a:r>
          </a:p>
        </p:txBody>
      </p:sp>
      <p:sp>
        <p:nvSpPr>
          <p:cNvPr id="3" name="Content Placeholder 2">
            <a:extLst>
              <a:ext uri="{FF2B5EF4-FFF2-40B4-BE49-F238E27FC236}">
                <a16:creationId xmlns:a16="http://schemas.microsoft.com/office/drawing/2014/main" id="{A51564A5-E894-48CB-15C8-43C669A90D4B}"/>
              </a:ext>
            </a:extLst>
          </p:cNvPr>
          <p:cNvSpPr>
            <a:spLocks noGrp="1"/>
          </p:cNvSpPr>
          <p:nvPr>
            <p:ph idx="1"/>
          </p:nvPr>
        </p:nvSpPr>
        <p:spPr>
          <a:solidFill>
            <a:schemeClr val="bg1"/>
          </a:solidFill>
        </p:spPr>
        <p:txBody>
          <a:bodyPr lIns="180000" tIns="180000" rIns="180000" bIns="0">
            <a:normAutofit/>
          </a:bodyPr>
          <a:lstStyle/>
          <a:p>
            <a:pPr marL="0" indent="0">
              <a:buNone/>
            </a:pPr>
            <a:r>
              <a:rPr lang="en-GB" sz="3200" dirty="0"/>
              <a:t>A week between the 13</a:t>
            </a:r>
            <a:r>
              <a:rPr lang="en-GB" sz="3200" baseline="30000" dirty="0"/>
              <a:t>th</a:t>
            </a:r>
            <a:r>
              <a:rPr lang="en-GB" sz="3200" dirty="0"/>
              <a:t> and 19</a:t>
            </a:r>
            <a:r>
              <a:rPr lang="en-GB" sz="3200" baseline="30000" dirty="0"/>
              <a:t>th</a:t>
            </a:r>
            <a:r>
              <a:rPr lang="en-GB" sz="3200" dirty="0"/>
              <a:t> of November for trans people and trans allies to raise awareness of the issues affecting the transgender community by sharing our stories and advocating against discrimination, violence and prejudice.</a:t>
            </a:r>
          </a:p>
          <a:p>
            <a:pPr marL="0" indent="0">
              <a:buNone/>
            </a:pPr>
            <a:r>
              <a:rPr lang="en-GB" sz="3200" dirty="0"/>
              <a:t>Followed by Trans Day of Remembrance on the 20</a:t>
            </a:r>
            <a:r>
              <a:rPr lang="en-GB" sz="3200" baseline="30000" dirty="0"/>
              <a:t>th</a:t>
            </a:r>
            <a:r>
              <a:rPr lang="en-GB" sz="3200" dirty="0"/>
              <a:t> </a:t>
            </a:r>
          </a:p>
          <a:p>
            <a:pPr marL="0" indent="0">
              <a:buNone/>
            </a:pPr>
            <a:endParaRPr lang="en-GB" dirty="0"/>
          </a:p>
          <a:p>
            <a:pPr>
              <a:buFont typeface="Arial" panose="020B0604020202020204" pitchFamily="34" charset="0"/>
              <a:buChar char="•"/>
            </a:pPr>
            <a:endParaRPr lang="en-GB" dirty="0"/>
          </a:p>
        </p:txBody>
      </p:sp>
      <p:pic>
        <p:nvPicPr>
          <p:cNvPr id="4" name="Picture 3">
            <a:extLst>
              <a:ext uri="{FF2B5EF4-FFF2-40B4-BE49-F238E27FC236}">
                <a16:creationId xmlns:a16="http://schemas.microsoft.com/office/drawing/2014/main" id="{4B872FD7-524D-F136-3DE6-6DC6F1FD4D18}"/>
              </a:ext>
            </a:extLst>
          </p:cNvPr>
          <p:cNvPicPr>
            <a:picLocks noChangeAspect="1"/>
          </p:cNvPicPr>
          <p:nvPr/>
        </p:nvPicPr>
        <p:blipFill>
          <a:blip r:embed="rId2"/>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B0274D4C-996A-1BE3-293C-AA1B76AA0981}"/>
              </a:ext>
            </a:extLst>
          </p:cNvPr>
          <p:cNvPicPr>
            <a:picLocks noChangeAspect="1"/>
          </p:cNvPicPr>
          <p:nvPr/>
        </p:nvPicPr>
        <p:blipFill>
          <a:blip r:embed="rId3"/>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2719005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5A9B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73FBD-9802-F3DB-BB61-59BBDBF3533E}"/>
              </a:ext>
            </a:extLst>
          </p:cNvPr>
          <p:cNvSpPr>
            <a:spLocks noGrp="1"/>
          </p:cNvSpPr>
          <p:nvPr>
            <p:ph type="title"/>
          </p:nvPr>
        </p:nvSpPr>
        <p:spPr>
          <a:xfrm>
            <a:off x="1097280" y="988908"/>
            <a:ext cx="10058400" cy="748452"/>
          </a:xfrm>
          <a:solidFill>
            <a:schemeClr val="bg1"/>
          </a:solidFill>
        </p:spPr>
        <p:txBody>
          <a:bodyPr>
            <a:normAutofit/>
          </a:bodyPr>
          <a:lstStyle/>
          <a:p>
            <a:r>
              <a:rPr lang="en-GB" dirty="0"/>
              <a:t>What is Trans Day of Remembrance?</a:t>
            </a:r>
          </a:p>
        </p:txBody>
      </p:sp>
      <p:sp>
        <p:nvSpPr>
          <p:cNvPr id="3" name="Content Placeholder 2">
            <a:extLst>
              <a:ext uri="{FF2B5EF4-FFF2-40B4-BE49-F238E27FC236}">
                <a16:creationId xmlns:a16="http://schemas.microsoft.com/office/drawing/2014/main" id="{17514299-02BA-6F55-6E36-B24349FC05AE}"/>
              </a:ext>
            </a:extLst>
          </p:cNvPr>
          <p:cNvSpPr>
            <a:spLocks noGrp="1"/>
          </p:cNvSpPr>
          <p:nvPr>
            <p:ph idx="1"/>
          </p:nvPr>
        </p:nvSpPr>
        <p:spPr>
          <a:solidFill>
            <a:schemeClr val="bg1"/>
          </a:solidFill>
        </p:spPr>
        <p:txBody>
          <a:bodyPr lIns="180000" tIns="180000" rIns="180000">
            <a:normAutofit/>
          </a:bodyPr>
          <a:lstStyle/>
          <a:p>
            <a:pPr marL="0" indent="0">
              <a:buNone/>
            </a:pPr>
            <a:r>
              <a:rPr lang="en-GB" sz="3200" dirty="0"/>
              <a:t>TDOR was founded in 1999 to honour Rita Hester, a transgender woman who was murdered on the 20</a:t>
            </a:r>
            <a:r>
              <a:rPr lang="en-GB" sz="3200" baseline="30000" dirty="0"/>
              <a:t>th</a:t>
            </a:r>
            <a:r>
              <a:rPr lang="en-GB" sz="3200" dirty="0"/>
              <a:t> of November 1998.</a:t>
            </a:r>
          </a:p>
          <a:p>
            <a:pPr marL="0" indent="0">
              <a:buNone/>
            </a:pPr>
            <a:r>
              <a:rPr lang="en-GB" sz="3200" dirty="0"/>
              <a:t>This began a yearly memorial to remember those who lost their lives that year due to anti-transgender violence and discrimination.</a:t>
            </a:r>
          </a:p>
        </p:txBody>
      </p:sp>
      <p:pic>
        <p:nvPicPr>
          <p:cNvPr id="4" name="Picture 3">
            <a:extLst>
              <a:ext uri="{FF2B5EF4-FFF2-40B4-BE49-F238E27FC236}">
                <a16:creationId xmlns:a16="http://schemas.microsoft.com/office/drawing/2014/main" id="{5CFD5FDA-64D8-B554-42E4-552EA789FC25}"/>
              </a:ext>
            </a:extLst>
          </p:cNvPr>
          <p:cNvPicPr>
            <a:picLocks noChangeAspect="1"/>
          </p:cNvPicPr>
          <p:nvPr/>
        </p:nvPicPr>
        <p:blipFill>
          <a:blip r:embed="rId2"/>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239D7F8D-7668-0747-08FC-671F5D927A61}"/>
              </a:ext>
            </a:extLst>
          </p:cNvPr>
          <p:cNvPicPr>
            <a:picLocks noChangeAspect="1"/>
          </p:cNvPicPr>
          <p:nvPr/>
        </p:nvPicPr>
        <p:blipFill>
          <a:blip r:embed="rId3"/>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3832541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20588-D6F2-0BDB-0CD2-4F4FE0EB8652}"/>
              </a:ext>
            </a:extLst>
          </p:cNvPr>
          <p:cNvSpPr>
            <a:spLocks noGrp="1"/>
          </p:cNvSpPr>
          <p:nvPr>
            <p:ph type="title"/>
          </p:nvPr>
        </p:nvSpPr>
        <p:spPr/>
        <p:txBody>
          <a:bodyPr>
            <a:normAutofit fontScale="90000"/>
          </a:bodyPr>
          <a:lstStyle/>
          <a:p>
            <a:r>
              <a:rPr lang="en-GB" sz="6000" dirty="0"/>
              <a:t>“It is revolutionary for any trans person to choose to be seen and visible in a world that tells us we should not exist”</a:t>
            </a:r>
          </a:p>
        </p:txBody>
      </p:sp>
      <p:sp>
        <p:nvSpPr>
          <p:cNvPr id="3" name="Text Placeholder 2">
            <a:extLst>
              <a:ext uri="{FF2B5EF4-FFF2-40B4-BE49-F238E27FC236}">
                <a16:creationId xmlns:a16="http://schemas.microsoft.com/office/drawing/2014/main" id="{90D5CDC6-7A6C-B1E1-4D11-2B480A4CF617}"/>
              </a:ext>
            </a:extLst>
          </p:cNvPr>
          <p:cNvSpPr>
            <a:spLocks noGrp="1"/>
          </p:cNvSpPr>
          <p:nvPr>
            <p:ph type="body" idx="1"/>
          </p:nvPr>
        </p:nvSpPr>
        <p:spPr/>
        <p:txBody>
          <a:bodyPr/>
          <a:lstStyle/>
          <a:p>
            <a:r>
              <a:rPr lang="en-GB" dirty="0"/>
              <a:t>- Laverne cox</a:t>
            </a:r>
          </a:p>
        </p:txBody>
      </p:sp>
      <p:pic>
        <p:nvPicPr>
          <p:cNvPr id="4" name="Picture 3">
            <a:extLst>
              <a:ext uri="{FF2B5EF4-FFF2-40B4-BE49-F238E27FC236}">
                <a16:creationId xmlns:a16="http://schemas.microsoft.com/office/drawing/2014/main" id="{AEE7FD9E-2D8C-989E-F8CE-21AD0563EA91}"/>
              </a:ext>
            </a:extLst>
          </p:cNvPr>
          <p:cNvPicPr>
            <a:picLocks noChangeAspect="1"/>
          </p:cNvPicPr>
          <p:nvPr/>
        </p:nvPicPr>
        <p:blipFill>
          <a:blip r:embed="rId2"/>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59590325-4235-F8F0-62A8-32072724AE77}"/>
              </a:ext>
            </a:extLst>
          </p:cNvPr>
          <p:cNvPicPr>
            <a:picLocks noChangeAspect="1"/>
          </p:cNvPicPr>
          <p:nvPr/>
        </p:nvPicPr>
        <p:blipFill>
          <a:blip r:embed="rId3"/>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1938078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5A9B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E527B-3183-5E33-F8F9-9B1963C2C4A6}"/>
              </a:ext>
            </a:extLst>
          </p:cNvPr>
          <p:cNvSpPr>
            <a:spLocks noGrp="1"/>
          </p:cNvSpPr>
          <p:nvPr>
            <p:ph type="title"/>
          </p:nvPr>
        </p:nvSpPr>
        <p:spPr>
          <a:xfrm>
            <a:off x="1097280" y="988908"/>
            <a:ext cx="10058400" cy="748452"/>
          </a:xfrm>
          <a:solidFill>
            <a:schemeClr val="bg1"/>
          </a:solidFill>
        </p:spPr>
        <p:txBody>
          <a:bodyPr>
            <a:normAutofit/>
          </a:bodyPr>
          <a:lstStyle/>
          <a:p>
            <a:r>
              <a:rPr lang="en-GB" dirty="0"/>
              <a:t>Statistics</a:t>
            </a:r>
          </a:p>
        </p:txBody>
      </p:sp>
      <p:sp>
        <p:nvSpPr>
          <p:cNvPr id="3" name="Content Placeholder 2">
            <a:extLst>
              <a:ext uri="{FF2B5EF4-FFF2-40B4-BE49-F238E27FC236}">
                <a16:creationId xmlns:a16="http://schemas.microsoft.com/office/drawing/2014/main" id="{802E1B8A-8ADF-5688-49B2-2FAD98AC6C51}"/>
              </a:ext>
            </a:extLst>
          </p:cNvPr>
          <p:cNvSpPr>
            <a:spLocks noGrp="1"/>
          </p:cNvSpPr>
          <p:nvPr>
            <p:ph idx="1"/>
          </p:nvPr>
        </p:nvSpPr>
        <p:spPr>
          <a:solidFill>
            <a:schemeClr val="bg1"/>
          </a:solidFill>
        </p:spPr>
        <p:txBody>
          <a:bodyPr lIns="180000" tIns="180000" rIns="180000">
            <a:noAutofit/>
          </a:bodyPr>
          <a:lstStyle/>
          <a:p>
            <a:pPr marL="0" indent="0">
              <a:buNone/>
            </a:pPr>
            <a:r>
              <a:rPr lang="en-GB" sz="2200" dirty="0"/>
              <a:t>TransActual’s 2021 Trans Lives Survey found that of those surveyed:</a:t>
            </a:r>
          </a:p>
          <a:p>
            <a:pPr>
              <a:buFont typeface="Arial" panose="020B0604020202020204" pitchFamily="34" charset="0"/>
              <a:buChar char="•"/>
            </a:pPr>
            <a:r>
              <a:rPr lang="en-GB" sz="2200" dirty="0"/>
              <a:t>85% of trans women, 71% of trans men and 73% of non-binary people had experienced transphobic harassment from strangers on the streets.</a:t>
            </a:r>
          </a:p>
          <a:p>
            <a:pPr>
              <a:buFont typeface="Arial" panose="020B0604020202020204" pitchFamily="34" charset="0"/>
              <a:buChar char="•"/>
            </a:pPr>
            <a:r>
              <a:rPr lang="en-GB" sz="2200" dirty="0"/>
              <a:t>67% of trans women, 60% of trans men and 63% of non-binary people had experienced transphobia on public transport</a:t>
            </a:r>
          </a:p>
          <a:p>
            <a:pPr>
              <a:buFont typeface="Arial" panose="020B0604020202020204" pitchFamily="34" charset="0"/>
              <a:buChar char="•"/>
            </a:pPr>
            <a:r>
              <a:rPr lang="en-GB" sz="2200" dirty="0"/>
              <a:t>99% of trans people had experienced transphobia whilst using social media.</a:t>
            </a:r>
          </a:p>
        </p:txBody>
      </p:sp>
      <p:pic>
        <p:nvPicPr>
          <p:cNvPr id="4" name="Picture 3">
            <a:extLst>
              <a:ext uri="{FF2B5EF4-FFF2-40B4-BE49-F238E27FC236}">
                <a16:creationId xmlns:a16="http://schemas.microsoft.com/office/drawing/2014/main" id="{735F60BD-C4ED-0FB1-1938-43E32B08A540}"/>
              </a:ext>
            </a:extLst>
          </p:cNvPr>
          <p:cNvPicPr>
            <a:picLocks noChangeAspect="1"/>
          </p:cNvPicPr>
          <p:nvPr/>
        </p:nvPicPr>
        <p:blipFill>
          <a:blip r:embed="rId2"/>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988DF3D1-5FBB-A0F3-8D3B-A4A8BFF31B5A}"/>
              </a:ext>
            </a:extLst>
          </p:cNvPr>
          <p:cNvPicPr>
            <a:picLocks noChangeAspect="1"/>
          </p:cNvPicPr>
          <p:nvPr/>
        </p:nvPicPr>
        <p:blipFill>
          <a:blip r:embed="rId3"/>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846750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BCEF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0DFD4-C757-EBCC-221C-175ECC2E3BC8}"/>
              </a:ext>
            </a:extLst>
          </p:cNvPr>
          <p:cNvSpPr>
            <a:spLocks noGrp="1"/>
          </p:cNvSpPr>
          <p:nvPr>
            <p:ph type="title"/>
          </p:nvPr>
        </p:nvSpPr>
        <p:spPr>
          <a:xfrm>
            <a:off x="1097280" y="988908"/>
            <a:ext cx="10058400" cy="748452"/>
          </a:xfrm>
          <a:solidFill>
            <a:schemeClr val="bg1"/>
          </a:solidFill>
        </p:spPr>
        <p:txBody>
          <a:bodyPr/>
          <a:lstStyle/>
          <a:p>
            <a:r>
              <a:rPr lang="en-GB" dirty="0"/>
              <a:t>More Statistics</a:t>
            </a:r>
          </a:p>
        </p:txBody>
      </p:sp>
      <p:sp>
        <p:nvSpPr>
          <p:cNvPr id="3" name="Content Placeholder 2">
            <a:extLst>
              <a:ext uri="{FF2B5EF4-FFF2-40B4-BE49-F238E27FC236}">
                <a16:creationId xmlns:a16="http://schemas.microsoft.com/office/drawing/2014/main" id="{951EFB24-8EA7-471F-6459-B021F37603BB}"/>
              </a:ext>
            </a:extLst>
          </p:cNvPr>
          <p:cNvSpPr>
            <a:spLocks noGrp="1"/>
          </p:cNvSpPr>
          <p:nvPr>
            <p:ph idx="1"/>
          </p:nvPr>
        </p:nvSpPr>
        <p:spPr>
          <a:solidFill>
            <a:schemeClr val="bg1"/>
          </a:solidFill>
        </p:spPr>
        <p:txBody>
          <a:bodyPr lIns="180000" tIns="180000" rIns="180000">
            <a:noAutofit/>
          </a:bodyPr>
          <a:lstStyle/>
          <a:p>
            <a:pPr marL="0" indent="0">
              <a:buNone/>
            </a:pPr>
            <a:r>
              <a:rPr lang="en-GB" sz="2200" dirty="0"/>
              <a:t>LGBT Youth Scotland conducted a survey that found:</a:t>
            </a:r>
          </a:p>
          <a:p>
            <a:pPr>
              <a:buFont typeface="Arial" panose="020B0604020202020204" pitchFamily="34" charset="0"/>
              <a:buChar char="•"/>
            </a:pPr>
            <a:r>
              <a:rPr lang="en-GB" sz="2200" dirty="0"/>
              <a:t>19% of trans participants have left education due to homophobia, biphobia or transphobia, compared to 6% of cis participants.</a:t>
            </a:r>
          </a:p>
          <a:p>
            <a:pPr>
              <a:buFont typeface="Arial" panose="020B0604020202020204" pitchFamily="34" charset="0"/>
              <a:buChar char="•"/>
            </a:pPr>
            <a:r>
              <a:rPr lang="en-GB" sz="2200" dirty="0"/>
              <a:t>80% of trans participants said that homophobia, biphobia or transphobia has had a negative impact on their educational experience, compared to 58% of cis participants.</a:t>
            </a:r>
          </a:p>
          <a:p>
            <a:pPr>
              <a:buFont typeface="Arial" panose="020B0604020202020204" pitchFamily="34" charset="0"/>
              <a:buChar char="•"/>
            </a:pPr>
            <a:r>
              <a:rPr lang="en-GB" sz="2200" dirty="0"/>
              <a:t>Only 44% of trans participants felt safe to be their authentic self at work, compared to 64% of cis participants.</a:t>
            </a:r>
            <a:br>
              <a:rPr lang="en-GB" sz="2200" dirty="0"/>
            </a:br>
            <a:endParaRPr lang="en-GB" sz="2200" dirty="0"/>
          </a:p>
        </p:txBody>
      </p:sp>
      <p:pic>
        <p:nvPicPr>
          <p:cNvPr id="4" name="Picture 3">
            <a:extLst>
              <a:ext uri="{FF2B5EF4-FFF2-40B4-BE49-F238E27FC236}">
                <a16:creationId xmlns:a16="http://schemas.microsoft.com/office/drawing/2014/main" id="{C55598B1-87A2-DA5A-655B-45AC76EF221A}"/>
              </a:ext>
            </a:extLst>
          </p:cNvPr>
          <p:cNvPicPr>
            <a:picLocks noChangeAspect="1"/>
          </p:cNvPicPr>
          <p:nvPr/>
        </p:nvPicPr>
        <p:blipFill>
          <a:blip r:embed="rId3"/>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954839E6-BE2D-2577-016E-C3C9B519294B}"/>
              </a:ext>
            </a:extLst>
          </p:cNvPr>
          <p:cNvPicPr>
            <a:picLocks noChangeAspect="1"/>
          </p:cNvPicPr>
          <p:nvPr/>
        </p:nvPicPr>
        <p:blipFill>
          <a:blip r:embed="rId4"/>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1015502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BBA4B-B378-44CC-CC5C-F0D64DACC6E3}"/>
              </a:ext>
            </a:extLst>
          </p:cNvPr>
          <p:cNvSpPr>
            <a:spLocks noGrp="1"/>
          </p:cNvSpPr>
          <p:nvPr>
            <p:ph type="title"/>
          </p:nvPr>
        </p:nvSpPr>
        <p:spPr>
          <a:xfrm>
            <a:off x="1097280" y="988908"/>
            <a:ext cx="10058400" cy="748800"/>
          </a:xfrm>
        </p:spPr>
        <p:txBody>
          <a:bodyPr/>
          <a:lstStyle/>
          <a:p>
            <a:r>
              <a:rPr lang="en-GB" dirty="0"/>
              <a:t>More Important Terms</a:t>
            </a:r>
          </a:p>
        </p:txBody>
      </p:sp>
      <p:sp>
        <p:nvSpPr>
          <p:cNvPr id="3" name="Content Placeholder 2">
            <a:extLst>
              <a:ext uri="{FF2B5EF4-FFF2-40B4-BE49-F238E27FC236}">
                <a16:creationId xmlns:a16="http://schemas.microsoft.com/office/drawing/2014/main" id="{CF4054F0-2DF3-44B7-AE23-7F0B2ED38E76}"/>
              </a:ext>
            </a:extLst>
          </p:cNvPr>
          <p:cNvSpPr>
            <a:spLocks noGrp="1"/>
          </p:cNvSpPr>
          <p:nvPr>
            <p:ph idx="1"/>
          </p:nvPr>
        </p:nvSpPr>
        <p:spPr/>
        <p:txBody>
          <a:bodyPr lIns="180000" tIns="180000" rIns="180000"/>
          <a:lstStyle/>
          <a:p>
            <a:pPr>
              <a:buFont typeface="Arial" panose="020B0604020202020204" pitchFamily="34" charset="0"/>
              <a:buChar char="•"/>
            </a:pPr>
            <a:r>
              <a:rPr lang="en-GB" dirty="0"/>
              <a:t>Gender Identity Clinic/GIC – A clinic for trans people to access gender affirming healthcare, both physical and mental. There are currently four clinics in Scotland: </a:t>
            </a:r>
            <a:r>
              <a:rPr lang="en-GB" b="1" dirty="0"/>
              <a:t>Sandyford</a:t>
            </a:r>
            <a:r>
              <a:rPr lang="en-GB" dirty="0"/>
              <a:t> in Glasgow, </a:t>
            </a:r>
            <a:r>
              <a:rPr lang="en-GB" b="1" dirty="0"/>
              <a:t>Chalmers</a:t>
            </a:r>
            <a:r>
              <a:rPr lang="en-GB" dirty="0"/>
              <a:t> in Edinburgh, </a:t>
            </a:r>
            <a:r>
              <a:rPr lang="en-GB" b="1" dirty="0"/>
              <a:t>Cornhill</a:t>
            </a:r>
            <a:r>
              <a:rPr lang="en-GB" dirty="0"/>
              <a:t> in Aberdeen and </a:t>
            </a:r>
            <a:r>
              <a:rPr lang="en-GB" b="1" dirty="0"/>
              <a:t>Raigmore</a:t>
            </a:r>
            <a:r>
              <a:rPr lang="en-GB" dirty="0"/>
              <a:t> in Inverness. Sandyford is the only clinic for young trans people.</a:t>
            </a:r>
          </a:p>
          <a:p>
            <a:pPr>
              <a:buFont typeface="Arial" panose="020B0604020202020204" pitchFamily="34" charset="0"/>
              <a:buChar char="•"/>
            </a:pPr>
            <a:r>
              <a:rPr lang="en-GB" dirty="0"/>
              <a:t>Hormone Replacement Therapy/HRT – One of many potential medical treatments for trans people. This introduces the body to the opposite hormone which helps promote the secondary sex characteristics to align with the gender they identify as.</a:t>
            </a:r>
          </a:p>
          <a:p>
            <a:pPr>
              <a:buFont typeface="Arial" panose="020B0604020202020204" pitchFamily="34" charset="0"/>
              <a:buChar char="•"/>
            </a:pPr>
            <a:endParaRPr lang="en-GB" dirty="0"/>
          </a:p>
        </p:txBody>
      </p:sp>
      <p:pic>
        <p:nvPicPr>
          <p:cNvPr id="4" name="Picture 3">
            <a:extLst>
              <a:ext uri="{FF2B5EF4-FFF2-40B4-BE49-F238E27FC236}">
                <a16:creationId xmlns:a16="http://schemas.microsoft.com/office/drawing/2014/main" id="{6D661979-E700-A1DA-22D7-65412E2302B7}"/>
              </a:ext>
            </a:extLst>
          </p:cNvPr>
          <p:cNvPicPr>
            <a:picLocks noChangeAspect="1"/>
          </p:cNvPicPr>
          <p:nvPr/>
        </p:nvPicPr>
        <p:blipFill>
          <a:blip r:embed="rId2"/>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19468DD0-B502-DD99-C82E-01D308997F4B}"/>
              </a:ext>
            </a:extLst>
          </p:cNvPr>
          <p:cNvPicPr>
            <a:picLocks noChangeAspect="1"/>
          </p:cNvPicPr>
          <p:nvPr/>
        </p:nvPicPr>
        <p:blipFill>
          <a:blip r:embed="rId3"/>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2190613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5BCEF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ABA42-4D2D-9C3D-25D4-C68B63C7D159}"/>
              </a:ext>
            </a:extLst>
          </p:cNvPr>
          <p:cNvSpPr>
            <a:spLocks noGrp="1"/>
          </p:cNvSpPr>
          <p:nvPr>
            <p:ph type="title"/>
          </p:nvPr>
        </p:nvSpPr>
        <p:spPr>
          <a:xfrm>
            <a:off x="1097280" y="988908"/>
            <a:ext cx="10058400" cy="748452"/>
          </a:xfrm>
          <a:solidFill>
            <a:schemeClr val="bg1"/>
          </a:solidFill>
        </p:spPr>
        <p:txBody>
          <a:bodyPr/>
          <a:lstStyle/>
          <a:p>
            <a:r>
              <a:rPr lang="en-GB" dirty="0"/>
              <a:t>Mental Health Issues</a:t>
            </a:r>
          </a:p>
        </p:txBody>
      </p:sp>
      <p:sp>
        <p:nvSpPr>
          <p:cNvPr id="3" name="Content Placeholder 2">
            <a:extLst>
              <a:ext uri="{FF2B5EF4-FFF2-40B4-BE49-F238E27FC236}">
                <a16:creationId xmlns:a16="http://schemas.microsoft.com/office/drawing/2014/main" id="{36B838C9-849F-E230-6E9A-BE92A5E55298}"/>
              </a:ext>
            </a:extLst>
          </p:cNvPr>
          <p:cNvSpPr>
            <a:spLocks noGrp="1"/>
          </p:cNvSpPr>
          <p:nvPr>
            <p:ph idx="1"/>
          </p:nvPr>
        </p:nvSpPr>
        <p:spPr>
          <a:solidFill>
            <a:schemeClr val="bg1"/>
          </a:solidFill>
        </p:spPr>
        <p:txBody>
          <a:bodyPr lIns="180000" tIns="180000" rIns="180000">
            <a:normAutofit lnSpcReduction="10000"/>
          </a:bodyPr>
          <a:lstStyle/>
          <a:p>
            <a:r>
              <a:rPr lang="en-GB" dirty="0"/>
              <a:t>When it comes to mental health, LGBT Youth Scotland’s Trans Report 2024 stated that 81% of trans participants experienced anxiety and 62% experienced depression. </a:t>
            </a:r>
          </a:p>
          <a:p>
            <a:r>
              <a:rPr lang="en-GB" dirty="0"/>
              <a:t>Concerningly, an enormous 66% of trans participants had experienced suicidal thoughts and/or actions and 58% had experienced self-harm. Both of these rates are more than twice the rate of the cis participants.</a:t>
            </a:r>
          </a:p>
          <a:p>
            <a:r>
              <a:rPr lang="en-GB" dirty="0"/>
              <a:t>However, multiple surveys of young trans people have shown that those who are supported in their identities from a young age are considerably less likely to suffer from mental health issues to such an extent as those who were denied that affirmation.</a:t>
            </a:r>
          </a:p>
          <a:p>
            <a:endParaRPr lang="en-GB" dirty="0"/>
          </a:p>
        </p:txBody>
      </p:sp>
      <p:pic>
        <p:nvPicPr>
          <p:cNvPr id="4" name="Picture 3">
            <a:extLst>
              <a:ext uri="{FF2B5EF4-FFF2-40B4-BE49-F238E27FC236}">
                <a16:creationId xmlns:a16="http://schemas.microsoft.com/office/drawing/2014/main" id="{FEE502CE-CDA4-9508-1966-04D7078EA19A}"/>
              </a:ext>
            </a:extLst>
          </p:cNvPr>
          <p:cNvPicPr>
            <a:picLocks noChangeAspect="1"/>
          </p:cNvPicPr>
          <p:nvPr/>
        </p:nvPicPr>
        <p:blipFill>
          <a:blip r:embed="rId2"/>
          <a:stretch>
            <a:fillRect/>
          </a:stretch>
        </p:blipFill>
        <p:spPr>
          <a:xfrm>
            <a:off x="0" y="6400760"/>
            <a:ext cx="792549" cy="457240"/>
          </a:xfrm>
          <a:prstGeom prst="rect">
            <a:avLst/>
          </a:prstGeom>
        </p:spPr>
      </p:pic>
      <p:pic>
        <p:nvPicPr>
          <p:cNvPr id="5" name="Picture 4">
            <a:extLst>
              <a:ext uri="{FF2B5EF4-FFF2-40B4-BE49-F238E27FC236}">
                <a16:creationId xmlns:a16="http://schemas.microsoft.com/office/drawing/2014/main" id="{97A35D23-A851-A630-C784-41146D96713C}"/>
              </a:ext>
            </a:extLst>
          </p:cNvPr>
          <p:cNvPicPr>
            <a:picLocks noChangeAspect="1"/>
          </p:cNvPicPr>
          <p:nvPr/>
        </p:nvPicPr>
        <p:blipFill>
          <a:blip r:embed="rId3"/>
          <a:stretch>
            <a:fillRect/>
          </a:stretch>
        </p:blipFill>
        <p:spPr>
          <a:xfrm>
            <a:off x="11734800" y="6400801"/>
            <a:ext cx="457200" cy="457200"/>
          </a:xfrm>
          <a:prstGeom prst="rect">
            <a:avLst/>
          </a:prstGeom>
        </p:spPr>
      </p:pic>
    </p:spTree>
    <p:extLst>
      <p:ext uri="{BB962C8B-B14F-4D97-AF65-F5344CB8AC3E}">
        <p14:creationId xmlns:p14="http://schemas.microsoft.com/office/powerpoint/2010/main" val="999528326"/>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Avenir Next LT Pro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venir Next LT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1339</TotalTime>
  <Words>1258</Words>
  <Application>Microsoft Office PowerPoint</Application>
  <PresentationFormat>Widescreen</PresentationFormat>
  <Paragraphs>63</Paragraphs>
  <Slides>15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Avenir Next LT Pro</vt:lpstr>
      <vt:lpstr>Avenir Next LT Pro Light</vt:lpstr>
      <vt:lpstr>Calibri</vt:lpstr>
      <vt:lpstr>RetrospectVTI</vt:lpstr>
      <vt:lpstr>Transgender Awareness Week</vt:lpstr>
      <vt:lpstr>Important Terms</vt:lpstr>
      <vt:lpstr>What is Trans Awareness Week?</vt:lpstr>
      <vt:lpstr>What is Trans Day of Remembrance?</vt:lpstr>
      <vt:lpstr>“It is revolutionary for any trans person to choose to be seen and visible in a world that tells us we should not exist”</vt:lpstr>
      <vt:lpstr>Statistics</vt:lpstr>
      <vt:lpstr>More Statistics</vt:lpstr>
      <vt:lpstr>More Important Terms</vt:lpstr>
      <vt:lpstr>Mental Health Issues</vt:lpstr>
      <vt:lpstr>Medical Issues</vt:lpstr>
      <vt:lpstr>“Strive to create a world where everyone feels seen and valued for who they are”</vt:lpstr>
      <vt:lpstr>Social Issues</vt:lpstr>
      <vt:lpstr>Political Issues</vt:lpstr>
      <vt:lpstr>How to be a good Ally</vt:lpstr>
      <vt:lpstr>Further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CHLOE YOUNG 24012666</dc:creator>
  <cp:lastModifiedBy>CHLOE YOUNG 24012666</cp:lastModifiedBy>
  <cp:revision>2</cp:revision>
  <dcterms:created xsi:type="dcterms:W3CDTF">2024-11-11T12:07:42Z</dcterms:created>
  <dcterms:modified xsi:type="dcterms:W3CDTF">2024-11-13T17:23:11Z</dcterms:modified>
</cp:coreProperties>
</file>